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0cc1492c137a427ad4e6898ff73f00aa1.png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ee6bfb0741f071516f434d775fd231ae2.png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02f5c0af75d054c99bc8459ed3ac1cd23.png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02ddc091c7c502f13890844789d8fe724.png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946e9c761bec463b270c6a7449a6faed5.png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e6ba793d05f64a33406ed8fd24608edd6.png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1ce1de9c18127ed2de10f376a69462a37.png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53ae00b27abcb4c161e21e45cfde7938.png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42688c422f2f601f294d7d11fb50a4119.png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9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2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8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3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7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4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6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5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5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6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4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7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8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3;p9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5;p10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714375" y="447675"/>
            <a:ext cx="7715250" cy="5715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714375" y="1152525"/>
            <a:ext cx="7715250" cy="3419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429744601" r:id="rId1"/>
    <p:sldLayoutId id="2429744602" r:id="rId2"/>
    <p:sldLayoutId id="2429744603" r:id="rId3"/>
    <p:sldLayoutId id="2429744604" r:id="rId4"/>
    <p:sldLayoutId id="2429744605" r:id="rId5"/>
    <p:sldLayoutId id="2429744606" r:id="rId6"/>
    <p:sldLayoutId id="2429744607" r:id="rId7"/>
    <p:sldLayoutId id="2429744608" r:id="rId8"/>
    <p:sldLayoutId id="2429744609" r:id="rId9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9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8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 INTEGRATED PROJECT SYNOPSIS  T&S Emporium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2571750"/>
            <a:ext cx="7315200" cy="2857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A Responsive Shopping eCommerce Website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600825"/>
          <a:chOff x="914400" y="1028700"/>
          <a:chExt cx="8229600" cy="660082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Conclus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48006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T&S Emporium is designed to be a scalable and visually appealing eCommerce solution. By focusing on a clean, responsive UI and smooth shopping experience, the project aims to create a seamless online marketplace for users. The structured development process and technology stack ensure a high-quality, performance-optimized, and user-friendly platform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Thank you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828800" y="2057400"/>
            <a:ext cx="5486400" cy="15240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Do you have any questions?]]></a:t>
            </a:r>
          </a:p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youremail@email.com
+91 620 421 838
www.yourwebsite.com
@yourusernam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115050"/>
          <a:chOff x="914400" y="1028700"/>
          <a:chExt cx="8229600" cy="6115050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Introduc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4314825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The project, 'T&S Emporium', is a fully responsive eCommerce platform designed to provide an optimal shopping experience across all devices. It aims to create a user-friendly, visually appealing online marketplace offering a wide variety of goods, ensuring smooth navigation and high-quality product displays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733800"/>
          <a:chOff x="914400" y="1028700"/>
          <a:chExt cx="8229600" cy="3733800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Table of conten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543050"/>
            <a:ext cx="7315200" cy="219075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 Project Objectives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 Project Scope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 Technology Stack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 Project Timeline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 Team Members and Roles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 Deliverabl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067425"/>
          <a:chOff x="914400" y="1028700"/>
          <a:chExt cx="8229600" cy="60674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Project Objectiv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42672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Develop a secure and scalable eCommerce front-end website.
Implement a user-friendly interface with intuitive navigation.
Ensure cross-device and cross-browser compatibility with a fully responsive design.
Provide seamless shopping cart and checkout functionalities.
Enhance product display with high-quality images and modern UI/UX principles.
Optimize website performance for fast loading speeds.
Enable easy customization and scalability for future enhancements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457825"/>
          <a:chOff x="914400" y="1028700"/>
          <a:chExt cx="8229600" cy="54578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Project Scope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36576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User Registration & Authentication – Secure login and signup system.
Product Catalog Management – Categorized product listings with search & filter options.
Shopping Cart & Checkout Process – Add-to-cart, order summary, and purchase completion.
User Dashboard – Profile management, order history, and saved items.
Admin Panel – For managing products, orders, and users.
Responsive Design – Optimized for mobile, tablet, and desktop screens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Technology Stack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Frontend: HTML, CSS, JavaScript
UI Frameworks: Bootstrap, Tailwind CSS
Version Control: Git, GitHub
Hosting Platform: GitHub Pages / Netlify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Project Timeline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Week 1-2: Requirement Gathering & UI/UX Design.
Week 3-5: Frontend Development & Responsive Layout Implementation.
Week 6-7: Shopping Cart & Checkout System.
Week 8: Testing and Debugging.
Week 9-10: Final Deployment and Documentation.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409825"/>
          <a:chOff x="914400" y="1028700"/>
          <a:chExt cx="8229600" cy="24098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Team Members and Rol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6096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Taniya Maiti – Team Lead (Frontend & Project Management)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Deliverable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Arial"/>
              </a:rPr>
              <a:t><![CDATA[Fully functional responsive eCommerce website
Source code and project documentation
User Guide for easy setup and customizatio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EFEF1"/>
      </a:lt1>
      <a:dk2>
        <a:srgbClr val="FFE67F"/>
      </a:dk2>
      <a:lt2>
        <a:srgbClr val="FF9729"/>
      </a:lt2>
      <a:accent1>
        <a:srgbClr val="FF5A34"/>
      </a:accent1>
      <a:accent2>
        <a:srgbClr val="C74C9F"/>
      </a:accent2>
      <a:accent3>
        <a:srgbClr val="FEA9E8"/>
      </a:accent3>
      <a:accent4>
        <a:srgbClr val="91A8EB"/>
      </a:accent4>
      <a:accent5>
        <a:srgbClr val="21A193"/>
      </a:accent5>
      <a:accent6>
        <a:srgbClr val="06AF56"/>
      </a:accent6>
      <a:hlink>
        <a:srgbClr val="000000"/>
      </a:hlink>
      <a:folHlink>
        <a:srgbClr val="0097A7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2025-02-28T07:38:47Z</dcterms:created>
  <dcterms:modified xsi:type="dcterms:W3CDTF">2025-02-28T07:38:47Z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