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80" r:id="rId3"/>
    <p:sldId id="295" r:id="rId4"/>
    <p:sldId id="297" r:id="rId5"/>
    <p:sldId id="298" r:id="rId6"/>
    <p:sldId id="299" r:id="rId7"/>
    <p:sldId id="300" r:id="rId8"/>
    <p:sldId id="301" r:id="rId9"/>
    <p:sldId id="304" r:id="rId10"/>
    <p:sldId id="305" r:id="rId11"/>
    <p:sldId id="302" r:id="rId12"/>
    <p:sldId id="303" r:id="rId13"/>
    <p:sldId id="307" r:id="rId14"/>
    <p:sldId id="30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57457-B6C5-4F3F-885F-544BA2E2ECC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403BFFE-AD48-417E-95DA-FA3C2A6E2C4B}">
      <dgm:prSet phldrT="[Text]"/>
      <dgm:spPr/>
      <dgm:t>
        <a:bodyPr/>
        <a:lstStyle/>
        <a:p>
          <a:r>
            <a:rPr lang="en-US" dirty="0"/>
            <a:t>Steady-State Error</a:t>
          </a:r>
          <a:endParaRPr lang="en-IN" dirty="0"/>
        </a:p>
      </dgm:t>
    </dgm:pt>
    <dgm:pt modelId="{ACB911A5-BF4F-4F96-A803-6FDA3C38F149}" type="parTrans" cxnId="{45118F44-85F7-47B4-81C3-E040977203FA}">
      <dgm:prSet/>
      <dgm:spPr/>
      <dgm:t>
        <a:bodyPr/>
        <a:lstStyle/>
        <a:p>
          <a:endParaRPr lang="en-IN"/>
        </a:p>
      </dgm:t>
    </dgm:pt>
    <dgm:pt modelId="{6E85E261-4AFA-4234-ADC6-8081031585D2}" type="sibTrans" cxnId="{45118F44-85F7-47B4-81C3-E040977203FA}">
      <dgm:prSet/>
      <dgm:spPr/>
      <dgm:t>
        <a:bodyPr/>
        <a:lstStyle/>
        <a:p>
          <a:endParaRPr lang="en-IN"/>
        </a:p>
      </dgm:t>
    </dgm:pt>
    <dgm:pt modelId="{F1EE8A30-299D-448D-9C57-B6F03DA4E104}">
      <dgm:prSet phldrT="[Text]"/>
      <dgm:spPr/>
      <dgm:t>
        <a:bodyPr/>
        <a:lstStyle/>
        <a:p>
          <a:r>
            <a:rPr lang="en-US" dirty="0"/>
            <a:t>Slow Response Time</a:t>
          </a:r>
          <a:endParaRPr lang="en-IN" dirty="0"/>
        </a:p>
      </dgm:t>
    </dgm:pt>
    <dgm:pt modelId="{B59B2B84-E2BD-4FEA-A1CF-2166E675DD43}" type="parTrans" cxnId="{4E4D1CC0-943A-49F8-93EF-2A18A3F3CAC9}">
      <dgm:prSet/>
      <dgm:spPr/>
      <dgm:t>
        <a:bodyPr/>
        <a:lstStyle/>
        <a:p>
          <a:endParaRPr lang="en-IN"/>
        </a:p>
      </dgm:t>
    </dgm:pt>
    <dgm:pt modelId="{9F462D03-F84F-43B4-BBE5-D1F5BF4BF658}" type="sibTrans" cxnId="{4E4D1CC0-943A-49F8-93EF-2A18A3F3CAC9}">
      <dgm:prSet/>
      <dgm:spPr/>
      <dgm:t>
        <a:bodyPr/>
        <a:lstStyle/>
        <a:p>
          <a:endParaRPr lang="en-IN"/>
        </a:p>
      </dgm:t>
    </dgm:pt>
    <dgm:pt modelId="{E32003DC-8B4A-40CE-9B20-114F108725CF}">
      <dgm:prSet phldrT="[Text]"/>
      <dgm:spPr/>
      <dgm:t>
        <a:bodyPr/>
        <a:lstStyle/>
        <a:p>
          <a:r>
            <a:rPr lang="en-US" dirty="0"/>
            <a:t>Disturbance and load change</a:t>
          </a:r>
          <a:endParaRPr lang="en-IN" dirty="0"/>
        </a:p>
      </dgm:t>
    </dgm:pt>
    <dgm:pt modelId="{5F5BCED0-E90C-462F-8C8B-FB2540C6C0E8}" type="parTrans" cxnId="{27AB28B1-59FA-4F1E-8B05-DCD64CB2056E}">
      <dgm:prSet/>
      <dgm:spPr/>
      <dgm:t>
        <a:bodyPr/>
        <a:lstStyle/>
        <a:p>
          <a:endParaRPr lang="en-IN"/>
        </a:p>
      </dgm:t>
    </dgm:pt>
    <dgm:pt modelId="{17DFB1A1-50AD-41D6-9553-D2443A998D2E}" type="sibTrans" cxnId="{27AB28B1-59FA-4F1E-8B05-DCD64CB2056E}">
      <dgm:prSet/>
      <dgm:spPr/>
      <dgm:t>
        <a:bodyPr/>
        <a:lstStyle/>
        <a:p>
          <a:endParaRPr lang="en-IN"/>
        </a:p>
      </dgm:t>
    </dgm:pt>
    <dgm:pt modelId="{851B5092-5802-4A20-B47F-9A0CAC5A8E84}">
      <dgm:prSet phldrT="[Text]"/>
      <dgm:spPr/>
      <dgm:t>
        <a:bodyPr/>
        <a:lstStyle/>
        <a:p>
          <a:r>
            <a:rPr lang="en-US" dirty="0"/>
            <a:t>Variable System Dynamics</a:t>
          </a:r>
          <a:endParaRPr lang="en-IN" dirty="0"/>
        </a:p>
      </dgm:t>
    </dgm:pt>
    <dgm:pt modelId="{5CB80E75-4A71-46E7-BAB9-69CDE34E53CE}" type="parTrans" cxnId="{CB80F050-5884-4183-B34B-89CA2AC1C487}">
      <dgm:prSet/>
      <dgm:spPr/>
      <dgm:t>
        <a:bodyPr/>
        <a:lstStyle/>
        <a:p>
          <a:endParaRPr lang="en-IN"/>
        </a:p>
      </dgm:t>
    </dgm:pt>
    <dgm:pt modelId="{2FC0EA6E-CCDD-4326-92EE-A6344FC202A9}" type="sibTrans" cxnId="{CB80F050-5884-4183-B34B-89CA2AC1C487}">
      <dgm:prSet/>
      <dgm:spPr/>
      <dgm:t>
        <a:bodyPr/>
        <a:lstStyle/>
        <a:p>
          <a:endParaRPr lang="en-IN"/>
        </a:p>
      </dgm:t>
    </dgm:pt>
    <dgm:pt modelId="{3954B918-A27A-40DB-A71F-56C1EDD4DADA}" type="pres">
      <dgm:prSet presAssocID="{B0D57457-B6C5-4F3F-885F-544BA2E2ECC3}" presName="matrix" presStyleCnt="0">
        <dgm:presLayoutVars>
          <dgm:chMax val="1"/>
          <dgm:dir/>
          <dgm:resizeHandles val="exact"/>
        </dgm:presLayoutVars>
      </dgm:prSet>
      <dgm:spPr/>
    </dgm:pt>
    <dgm:pt modelId="{709FEDEA-03FA-436E-9E61-E57E9ADA4CA5}" type="pres">
      <dgm:prSet presAssocID="{B0D57457-B6C5-4F3F-885F-544BA2E2ECC3}" presName="diamond" presStyleLbl="bgShp" presStyleIdx="0" presStyleCnt="1"/>
      <dgm:spPr/>
    </dgm:pt>
    <dgm:pt modelId="{8AEF0F20-193C-4221-A1B2-DD11293CDCF4}" type="pres">
      <dgm:prSet presAssocID="{B0D57457-B6C5-4F3F-885F-544BA2E2ECC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FA3D24-A975-4203-ABC2-172ACF7140F7}" type="pres">
      <dgm:prSet presAssocID="{B0D57457-B6C5-4F3F-885F-544BA2E2ECC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70C765-9C75-4F74-9640-9DBCDA8ACD1F}" type="pres">
      <dgm:prSet presAssocID="{B0D57457-B6C5-4F3F-885F-544BA2E2ECC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C6AEC9-9CB9-4034-A9FE-E7BEE5FB3553}" type="pres">
      <dgm:prSet presAssocID="{B0D57457-B6C5-4F3F-885F-544BA2E2ECC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BBF6032-88FB-432C-A9B8-E4BB54BADF67}" type="presOf" srcId="{F1EE8A30-299D-448D-9C57-B6F03DA4E104}" destId="{0BFA3D24-A975-4203-ABC2-172ACF7140F7}" srcOrd="0" destOrd="0" presId="urn:microsoft.com/office/officeart/2005/8/layout/matrix3"/>
    <dgm:cxn modelId="{45118F44-85F7-47B4-81C3-E040977203FA}" srcId="{B0D57457-B6C5-4F3F-885F-544BA2E2ECC3}" destId="{9403BFFE-AD48-417E-95DA-FA3C2A6E2C4B}" srcOrd="0" destOrd="0" parTransId="{ACB911A5-BF4F-4F96-A803-6FDA3C38F149}" sibTransId="{6E85E261-4AFA-4234-ADC6-8081031585D2}"/>
    <dgm:cxn modelId="{825FE84B-8A5E-4DF8-ACF8-A13D944434F3}" type="presOf" srcId="{9403BFFE-AD48-417E-95DA-FA3C2A6E2C4B}" destId="{8AEF0F20-193C-4221-A1B2-DD11293CDCF4}" srcOrd="0" destOrd="0" presId="urn:microsoft.com/office/officeart/2005/8/layout/matrix3"/>
    <dgm:cxn modelId="{CB80F050-5884-4183-B34B-89CA2AC1C487}" srcId="{B0D57457-B6C5-4F3F-885F-544BA2E2ECC3}" destId="{851B5092-5802-4A20-B47F-9A0CAC5A8E84}" srcOrd="3" destOrd="0" parTransId="{5CB80E75-4A71-46E7-BAB9-69CDE34E53CE}" sibTransId="{2FC0EA6E-CCDD-4326-92EE-A6344FC202A9}"/>
    <dgm:cxn modelId="{13923C7A-01C1-4D88-955D-415DDA896E7F}" type="presOf" srcId="{E32003DC-8B4A-40CE-9B20-114F108725CF}" destId="{9170C765-9C75-4F74-9640-9DBCDA8ACD1F}" srcOrd="0" destOrd="0" presId="urn:microsoft.com/office/officeart/2005/8/layout/matrix3"/>
    <dgm:cxn modelId="{2A34CA84-568C-4654-A90D-4120E1C4C99F}" type="presOf" srcId="{B0D57457-B6C5-4F3F-885F-544BA2E2ECC3}" destId="{3954B918-A27A-40DB-A71F-56C1EDD4DADA}" srcOrd="0" destOrd="0" presId="urn:microsoft.com/office/officeart/2005/8/layout/matrix3"/>
    <dgm:cxn modelId="{27AB28B1-59FA-4F1E-8B05-DCD64CB2056E}" srcId="{B0D57457-B6C5-4F3F-885F-544BA2E2ECC3}" destId="{E32003DC-8B4A-40CE-9B20-114F108725CF}" srcOrd="2" destOrd="0" parTransId="{5F5BCED0-E90C-462F-8C8B-FB2540C6C0E8}" sibTransId="{17DFB1A1-50AD-41D6-9553-D2443A998D2E}"/>
    <dgm:cxn modelId="{4E4D1CC0-943A-49F8-93EF-2A18A3F3CAC9}" srcId="{B0D57457-B6C5-4F3F-885F-544BA2E2ECC3}" destId="{F1EE8A30-299D-448D-9C57-B6F03DA4E104}" srcOrd="1" destOrd="0" parTransId="{B59B2B84-E2BD-4FEA-A1CF-2166E675DD43}" sibTransId="{9F462D03-F84F-43B4-BBE5-D1F5BF4BF658}"/>
    <dgm:cxn modelId="{DCF824ED-4D2C-4C03-AE4A-8EF1E045F122}" type="presOf" srcId="{851B5092-5802-4A20-B47F-9A0CAC5A8E84}" destId="{ECC6AEC9-9CB9-4034-A9FE-E7BEE5FB3553}" srcOrd="0" destOrd="0" presId="urn:microsoft.com/office/officeart/2005/8/layout/matrix3"/>
    <dgm:cxn modelId="{C0DE21AF-C5CA-45F5-97E4-0D1972F565BA}" type="presParOf" srcId="{3954B918-A27A-40DB-A71F-56C1EDD4DADA}" destId="{709FEDEA-03FA-436E-9E61-E57E9ADA4CA5}" srcOrd="0" destOrd="0" presId="urn:microsoft.com/office/officeart/2005/8/layout/matrix3"/>
    <dgm:cxn modelId="{16049FCF-DBCD-4D5D-9653-74686C05DF7B}" type="presParOf" srcId="{3954B918-A27A-40DB-A71F-56C1EDD4DADA}" destId="{8AEF0F20-193C-4221-A1B2-DD11293CDCF4}" srcOrd="1" destOrd="0" presId="urn:microsoft.com/office/officeart/2005/8/layout/matrix3"/>
    <dgm:cxn modelId="{44B65B43-D0A5-487E-836D-3CA2BD1B43DF}" type="presParOf" srcId="{3954B918-A27A-40DB-A71F-56C1EDD4DADA}" destId="{0BFA3D24-A975-4203-ABC2-172ACF7140F7}" srcOrd="2" destOrd="0" presId="urn:microsoft.com/office/officeart/2005/8/layout/matrix3"/>
    <dgm:cxn modelId="{DE8ED940-DE11-4D15-95A1-EA9FD7DD3360}" type="presParOf" srcId="{3954B918-A27A-40DB-A71F-56C1EDD4DADA}" destId="{9170C765-9C75-4F74-9640-9DBCDA8ACD1F}" srcOrd="3" destOrd="0" presId="urn:microsoft.com/office/officeart/2005/8/layout/matrix3"/>
    <dgm:cxn modelId="{65FD7057-6E1D-413B-AFD8-D33D79C4040A}" type="presParOf" srcId="{3954B918-A27A-40DB-A71F-56C1EDD4DADA}" destId="{ECC6AEC9-9CB9-4034-A9FE-E7BEE5FB355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9EEBF-B4EC-46C6-9CA5-AA104C1BE30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F5428C-3EC3-4A83-ADEC-3457039E66AF}">
      <dgm:prSet phldrT="[Text]"/>
      <dgm:spPr/>
      <dgm:t>
        <a:bodyPr/>
        <a:lstStyle/>
        <a:p>
          <a:r>
            <a:rPr lang="en-US" dirty="0"/>
            <a:t>PID Controller</a:t>
          </a:r>
          <a:endParaRPr lang="en-IN" dirty="0"/>
        </a:p>
      </dgm:t>
    </dgm:pt>
    <dgm:pt modelId="{5C6560FD-C013-42FE-AB44-E66BC912E649}" type="parTrans" cxnId="{C1D6459A-7717-4F95-A59D-01D394B712DB}">
      <dgm:prSet/>
      <dgm:spPr/>
      <dgm:t>
        <a:bodyPr/>
        <a:lstStyle/>
        <a:p>
          <a:endParaRPr lang="en-IN"/>
        </a:p>
      </dgm:t>
    </dgm:pt>
    <dgm:pt modelId="{2739CD71-6302-4E10-A317-FB4BC75C1AC3}" type="sibTrans" cxnId="{C1D6459A-7717-4F95-A59D-01D394B712DB}">
      <dgm:prSet/>
      <dgm:spPr/>
      <dgm:t>
        <a:bodyPr/>
        <a:lstStyle/>
        <a:p>
          <a:endParaRPr lang="en-IN"/>
        </a:p>
      </dgm:t>
    </dgm:pt>
    <dgm:pt modelId="{9A2B4C59-5E2F-4E2A-A804-A0CD0070F1D0}">
      <dgm:prSet phldrT="[Text]"/>
      <dgm:spPr/>
      <dgm:t>
        <a:bodyPr/>
        <a:lstStyle/>
        <a:p>
          <a:r>
            <a:rPr lang="en-US" dirty="0"/>
            <a:t>Proportional Control</a:t>
          </a:r>
          <a:endParaRPr lang="en-IN" dirty="0"/>
        </a:p>
      </dgm:t>
    </dgm:pt>
    <dgm:pt modelId="{E050E853-3830-4B7B-B339-77C596D1C9EA}" type="parTrans" cxnId="{D45B888C-5890-4E72-9F3F-1A0629A64C91}">
      <dgm:prSet/>
      <dgm:spPr/>
      <dgm:t>
        <a:bodyPr/>
        <a:lstStyle/>
        <a:p>
          <a:endParaRPr lang="en-IN"/>
        </a:p>
      </dgm:t>
    </dgm:pt>
    <dgm:pt modelId="{94373254-AFA3-4C56-8CE3-02319C9DD0B7}" type="sibTrans" cxnId="{D45B888C-5890-4E72-9F3F-1A0629A64C91}">
      <dgm:prSet/>
      <dgm:spPr/>
      <dgm:t>
        <a:bodyPr/>
        <a:lstStyle/>
        <a:p>
          <a:endParaRPr lang="en-IN"/>
        </a:p>
      </dgm:t>
    </dgm:pt>
    <dgm:pt modelId="{D35E71AF-152A-49F1-AFB9-3582B9593393}">
      <dgm:prSet phldrT="[Text]"/>
      <dgm:spPr/>
      <dgm:t>
        <a:bodyPr/>
        <a:lstStyle/>
        <a:p>
          <a:r>
            <a:rPr lang="en-US" dirty="0"/>
            <a:t>Integral Control</a:t>
          </a:r>
          <a:endParaRPr lang="en-IN" dirty="0"/>
        </a:p>
      </dgm:t>
    </dgm:pt>
    <dgm:pt modelId="{4B13C08C-D4FB-48FC-9E7D-DE6D274A2033}" type="parTrans" cxnId="{C44A0E31-85BB-40C2-B67E-65732EF19334}">
      <dgm:prSet/>
      <dgm:spPr/>
      <dgm:t>
        <a:bodyPr/>
        <a:lstStyle/>
        <a:p>
          <a:endParaRPr lang="en-IN"/>
        </a:p>
      </dgm:t>
    </dgm:pt>
    <dgm:pt modelId="{8DAF870D-52B8-4600-BCCB-768AF8E5713E}" type="sibTrans" cxnId="{C44A0E31-85BB-40C2-B67E-65732EF19334}">
      <dgm:prSet/>
      <dgm:spPr/>
      <dgm:t>
        <a:bodyPr/>
        <a:lstStyle/>
        <a:p>
          <a:endParaRPr lang="en-IN"/>
        </a:p>
      </dgm:t>
    </dgm:pt>
    <dgm:pt modelId="{58C09CC4-680D-40B1-AA16-AADDBCC445C2}">
      <dgm:prSet phldrT="[Text]"/>
      <dgm:spPr/>
      <dgm:t>
        <a:bodyPr/>
        <a:lstStyle/>
        <a:p>
          <a:r>
            <a:rPr lang="en-US" dirty="0"/>
            <a:t>Derivative Control</a:t>
          </a:r>
          <a:endParaRPr lang="en-IN" dirty="0"/>
        </a:p>
      </dgm:t>
    </dgm:pt>
    <dgm:pt modelId="{A049CDC6-037F-4E59-8DBD-9BB0D4C3EF0F}" type="parTrans" cxnId="{5BDC45CB-EA2C-449E-8DCC-44CBEF9DB5E5}">
      <dgm:prSet/>
      <dgm:spPr/>
      <dgm:t>
        <a:bodyPr/>
        <a:lstStyle/>
        <a:p>
          <a:endParaRPr lang="en-IN"/>
        </a:p>
      </dgm:t>
    </dgm:pt>
    <dgm:pt modelId="{13B87542-FDDA-49CC-BE53-3621131A0C1F}" type="sibTrans" cxnId="{5BDC45CB-EA2C-449E-8DCC-44CBEF9DB5E5}">
      <dgm:prSet/>
      <dgm:spPr/>
      <dgm:t>
        <a:bodyPr/>
        <a:lstStyle/>
        <a:p>
          <a:endParaRPr lang="en-IN"/>
        </a:p>
      </dgm:t>
    </dgm:pt>
    <dgm:pt modelId="{279AA425-5317-49A0-AC5C-707879432FDA}" type="pres">
      <dgm:prSet presAssocID="{4EC9EEBF-B4EC-46C6-9CA5-AA104C1BE30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35A0B7A-6264-434F-A8AA-DEAAD0EECD35}" type="pres">
      <dgm:prSet presAssocID="{A0F5428C-3EC3-4A83-ADEC-3457039E66AF}" presName="root1" presStyleCnt="0"/>
      <dgm:spPr/>
    </dgm:pt>
    <dgm:pt modelId="{73D26600-08AB-403E-B749-0AE357F1841B}" type="pres">
      <dgm:prSet presAssocID="{A0F5428C-3EC3-4A83-ADEC-3457039E66AF}" presName="LevelOneTextNode" presStyleLbl="node0" presStyleIdx="0" presStyleCnt="1">
        <dgm:presLayoutVars>
          <dgm:chPref val="3"/>
        </dgm:presLayoutVars>
      </dgm:prSet>
      <dgm:spPr/>
    </dgm:pt>
    <dgm:pt modelId="{BF64602E-D183-4E7C-9AEE-69700E8277D5}" type="pres">
      <dgm:prSet presAssocID="{A0F5428C-3EC3-4A83-ADEC-3457039E66AF}" presName="level2hierChild" presStyleCnt="0"/>
      <dgm:spPr/>
    </dgm:pt>
    <dgm:pt modelId="{4E0792F0-BFFF-45FF-9360-9E1BB2D3F6B9}" type="pres">
      <dgm:prSet presAssocID="{E050E853-3830-4B7B-B339-77C596D1C9EA}" presName="conn2-1" presStyleLbl="parChTrans1D2" presStyleIdx="0" presStyleCnt="3"/>
      <dgm:spPr/>
    </dgm:pt>
    <dgm:pt modelId="{DE8F6744-31E9-42F7-9983-464C62A39C9C}" type="pres">
      <dgm:prSet presAssocID="{E050E853-3830-4B7B-B339-77C596D1C9EA}" presName="connTx" presStyleLbl="parChTrans1D2" presStyleIdx="0" presStyleCnt="3"/>
      <dgm:spPr/>
    </dgm:pt>
    <dgm:pt modelId="{8359F87F-F740-4A81-BBBA-9606715D0499}" type="pres">
      <dgm:prSet presAssocID="{9A2B4C59-5E2F-4E2A-A804-A0CD0070F1D0}" presName="root2" presStyleCnt="0"/>
      <dgm:spPr/>
    </dgm:pt>
    <dgm:pt modelId="{65417AB3-1FFD-472F-8B33-52B1E129E06F}" type="pres">
      <dgm:prSet presAssocID="{9A2B4C59-5E2F-4E2A-A804-A0CD0070F1D0}" presName="LevelTwoTextNode" presStyleLbl="node2" presStyleIdx="0" presStyleCnt="3">
        <dgm:presLayoutVars>
          <dgm:chPref val="3"/>
        </dgm:presLayoutVars>
      </dgm:prSet>
      <dgm:spPr/>
    </dgm:pt>
    <dgm:pt modelId="{4CF5927B-ED2E-4301-8013-02C7FE656F85}" type="pres">
      <dgm:prSet presAssocID="{9A2B4C59-5E2F-4E2A-A804-A0CD0070F1D0}" presName="level3hierChild" presStyleCnt="0"/>
      <dgm:spPr/>
    </dgm:pt>
    <dgm:pt modelId="{19D0FC1F-2635-4A09-A1F5-3F304903236E}" type="pres">
      <dgm:prSet presAssocID="{4B13C08C-D4FB-48FC-9E7D-DE6D274A2033}" presName="conn2-1" presStyleLbl="parChTrans1D2" presStyleIdx="1" presStyleCnt="3"/>
      <dgm:spPr/>
    </dgm:pt>
    <dgm:pt modelId="{95677786-9166-4869-BEC5-0600D8E5319D}" type="pres">
      <dgm:prSet presAssocID="{4B13C08C-D4FB-48FC-9E7D-DE6D274A2033}" presName="connTx" presStyleLbl="parChTrans1D2" presStyleIdx="1" presStyleCnt="3"/>
      <dgm:spPr/>
    </dgm:pt>
    <dgm:pt modelId="{F1F4F5E2-6BC5-4835-8FC8-DF235A4845F7}" type="pres">
      <dgm:prSet presAssocID="{D35E71AF-152A-49F1-AFB9-3582B9593393}" presName="root2" presStyleCnt="0"/>
      <dgm:spPr/>
    </dgm:pt>
    <dgm:pt modelId="{E4822A68-903E-4B61-ACC6-6807E4CD78BF}" type="pres">
      <dgm:prSet presAssocID="{D35E71AF-152A-49F1-AFB9-3582B9593393}" presName="LevelTwoTextNode" presStyleLbl="node2" presStyleIdx="1" presStyleCnt="3">
        <dgm:presLayoutVars>
          <dgm:chPref val="3"/>
        </dgm:presLayoutVars>
      </dgm:prSet>
      <dgm:spPr/>
    </dgm:pt>
    <dgm:pt modelId="{3829E40F-67B2-4219-8E64-EC218A9AF468}" type="pres">
      <dgm:prSet presAssocID="{D35E71AF-152A-49F1-AFB9-3582B9593393}" presName="level3hierChild" presStyleCnt="0"/>
      <dgm:spPr/>
    </dgm:pt>
    <dgm:pt modelId="{07586C5D-FC5B-4A5A-82D4-FD3ADF3936EF}" type="pres">
      <dgm:prSet presAssocID="{A049CDC6-037F-4E59-8DBD-9BB0D4C3EF0F}" presName="conn2-1" presStyleLbl="parChTrans1D2" presStyleIdx="2" presStyleCnt="3"/>
      <dgm:spPr/>
    </dgm:pt>
    <dgm:pt modelId="{894B7D0B-CB9F-4E4A-B7F4-1B167690AFB7}" type="pres">
      <dgm:prSet presAssocID="{A049CDC6-037F-4E59-8DBD-9BB0D4C3EF0F}" presName="connTx" presStyleLbl="parChTrans1D2" presStyleIdx="2" presStyleCnt="3"/>
      <dgm:spPr/>
    </dgm:pt>
    <dgm:pt modelId="{DA1BA4B4-84B7-4784-9277-4AC50E286F1E}" type="pres">
      <dgm:prSet presAssocID="{58C09CC4-680D-40B1-AA16-AADDBCC445C2}" presName="root2" presStyleCnt="0"/>
      <dgm:spPr/>
    </dgm:pt>
    <dgm:pt modelId="{C5D5DA74-25BC-4D4A-989C-CC953CC21F86}" type="pres">
      <dgm:prSet presAssocID="{58C09CC4-680D-40B1-AA16-AADDBCC445C2}" presName="LevelTwoTextNode" presStyleLbl="node2" presStyleIdx="2" presStyleCnt="3">
        <dgm:presLayoutVars>
          <dgm:chPref val="3"/>
        </dgm:presLayoutVars>
      </dgm:prSet>
      <dgm:spPr/>
    </dgm:pt>
    <dgm:pt modelId="{1FDCE4F6-0259-4AB1-95AE-52CD72D41CE1}" type="pres">
      <dgm:prSet presAssocID="{58C09CC4-680D-40B1-AA16-AADDBCC445C2}" presName="level3hierChild" presStyleCnt="0"/>
      <dgm:spPr/>
    </dgm:pt>
  </dgm:ptLst>
  <dgm:cxnLst>
    <dgm:cxn modelId="{3780F40D-5703-4925-A63F-5CFAE6ACEABD}" type="presOf" srcId="{E050E853-3830-4B7B-B339-77C596D1C9EA}" destId="{4E0792F0-BFFF-45FF-9360-9E1BB2D3F6B9}" srcOrd="0" destOrd="0" presId="urn:microsoft.com/office/officeart/2008/layout/HorizontalMultiLevelHierarchy"/>
    <dgm:cxn modelId="{C44A0E31-85BB-40C2-B67E-65732EF19334}" srcId="{A0F5428C-3EC3-4A83-ADEC-3457039E66AF}" destId="{D35E71AF-152A-49F1-AFB9-3582B9593393}" srcOrd="1" destOrd="0" parTransId="{4B13C08C-D4FB-48FC-9E7D-DE6D274A2033}" sibTransId="{8DAF870D-52B8-4600-BCCB-768AF8E5713E}"/>
    <dgm:cxn modelId="{84F74F43-FF95-4DF7-81C1-4A8CDC47467A}" type="presOf" srcId="{58C09CC4-680D-40B1-AA16-AADDBCC445C2}" destId="{C5D5DA74-25BC-4D4A-989C-CC953CC21F86}" srcOrd="0" destOrd="0" presId="urn:microsoft.com/office/officeart/2008/layout/HorizontalMultiLevelHierarchy"/>
    <dgm:cxn modelId="{D45B888C-5890-4E72-9F3F-1A0629A64C91}" srcId="{A0F5428C-3EC3-4A83-ADEC-3457039E66AF}" destId="{9A2B4C59-5E2F-4E2A-A804-A0CD0070F1D0}" srcOrd="0" destOrd="0" parTransId="{E050E853-3830-4B7B-B339-77C596D1C9EA}" sibTransId="{94373254-AFA3-4C56-8CE3-02319C9DD0B7}"/>
    <dgm:cxn modelId="{FA41F190-37E2-4103-A418-D08364B1A348}" type="presOf" srcId="{4B13C08C-D4FB-48FC-9E7D-DE6D274A2033}" destId="{19D0FC1F-2635-4A09-A1F5-3F304903236E}" srcOrd="0" destOrd="0" presId="urn:microsoft.com/office/officeart/2008/layout/HorizontalMultiLevelHierarchy"/>
    <dgm:cxn modelId="{F9433B94-BC9D-4A13-95F3-6CBB7C673852}" type="presOf" srcId="{E050E853-3830-4B7B-B339-77C596D1C9EA}" destId="{DE8F6744-31E9-42F7-9983-464C62A39C9C}" srcOrd="1" destOrd="0" presId="urn:microsoft.com/office/officeart/2008/layout/HorizontalMultiLevelHierarchy"/>
    <dgm:cxn modelId="{D3BF1898-0823-4E1E-9342-6A6620BF264F}" type="presOf" srcId="{A049CDC6-037F-4E59-8DBD-9BB0D4C3EF0F}" destId="{07586C5D-FC5B-4A5A-82D4-FD3ADF3936EF}" srcOrd="0" destOrd="0" presId="urn:microsoft.com/office/officeart/2008/layout/HorizontalMultiLevelHierarchy"/>
    <dgm:cxn modelId="{C1D6459A-7717-4F95-A59D-01D394B712DB}" srcId="{4EC9EEBF-B4EC-46C6-9CA5-AA104C1BE30E}" destId="{A0F5428C-3EC3-4A83-ADEC-3457039E66AF}" srcOrd="0" destOrd="0" parTransId="{5C6560FD-C013-42FE-AB44-E66BC912E649}" sibTransId="{2739CD71-6302-4E10-A317-FB4BC75C1AC3}"/>
    <dgm:cxn modelId="{53BC52B3-0E03-4ECD-8631-4B9D6F725F8A}" type="presOf" srcId="{4EC9EEBF-B4EC-46C6-9CA5-AA104C1BE30E}" destId="{279AA425-5317-49A0-AC5C-707879432FDA}" srcOrd="0" destOrd="0" presId="urn:microsoft.com/office/officeart/2008/layout/HorizontalMultiLevelHierarchy"/>
    <dgm:cxn modelId="{45117CB8-6DAE-4A00-AD67-0A9CD6CD2DA7}" type="presOf" srcId="{4B13C08C-D4FB-48FC-9E7D-DE6D274A2033}" destId="{95677786-9166-4869-BEC5-0600D8E5319D}" srcOrd="1" destOrd="0" presId="urn:microsoft.com/office/officeart/2008/layout/HorizontalMultiLevelHierarchy"/>
    <dgm:cxn modelId="{F57F79BF-B6CC-4FBA-B287-B9E28420C670}" type="presOf" srcId="{A0F5428C-3EC3-4A83-ADEC-3457039E66AF}" destId="{73D26600-08AB-403E-B749-0AE357F1841B}" srcOrd="0" destOrd="0" presId="urn:microsoft.com/office/officeart/2008/layout/HorizontalMultiLevelHierarchy"/>
    <dgm:cxn modelId="{5BDC45CB-EA2C-449E-8DCC-44CBEF9DB5E5}" srcId="{A0F5428C-3EC3-4A83-ADEC-3457039E66AF}" destId="{58C09CC4-680D-40B1-AA16-AADDBCC445C2}" srcOrd="2" destOrd="0" parTransId="{A049CDC6-037F-4E59-8DBD-9BB0D4C3EF0F}" sibTransId="{13B87542-FDDA-49CC-BE53-3621131A0C1F}"/>
    <dgm:cxn modelId="{F04216E1-5CF4-4BE0-8280-18747B4DE35B}" type="presOf" srcId="{A049CDC6-037F-4E59-8DBD-9BB0D4C3EF0F}" destId="{894B7D0B-CB9F-4E4A-B7F4-1B167690AFB7}" srcOrd="1" destOrd="0" presId="urn:microsoft.com/office/officeart/2008/layout/HorizontalMultiLevelHierarchy"/>
    <dgm:cxn modelId="{EFF2D4E3-1A8F-46BC-ABA9-8D4F5C0052AA}" type="presOf" srcId="{9A2B4C59-5E2F-4E2A-A804-A0CD0070F1D0}" destId="{65417AB3-1FFD-472F-8B33-52B1E129E06F}" srcOrd="0" destOrd="0" presId="urn:microsoft.com/office/officeart/2008/layout/HorizontalMultiLevelHierarchy"/>
    <dgm:cxn modelId="{2C3336E6-8293-475B-941F-447DC5066E55}" type="presOf" srcId="{D35E71AF-152A-49F1-AFB9-3582B9593393}" destId="{E4822A68-903E-4B61-ACC6-6807E4CD78BF}" srcOrd="0" destOrd="0" presId="urn:microsoft.com/office/officeart/2008/layout/HorizontalMultiLevelHierarchy"/>
    <dgm:cxn modelId="{64C372E3-A8A7-459F-86DF-E331EC492D10}" type="presParOf" srcId="{279AA425-5317-49A0-AC5C-707879432FDA}" destId="{735A0B7A-6264-434F-A8AA-DEAAD0EECD35}" srcOrd="0" destOrd="0" presId="urn:microsoft.com/office/officeart/2008/layout/HorizontalMultiLevelHierarchy"/>
    <dgm:cxn modelId="{33D79C4E-C9BE-49B7-A9E0-5A8FD8DDD6A3}" type="presParOf" srcId="{735A0B7A-6264-434F-A8AA-DEAAD0EECD35}" destId="{73D26600-08AB-403E-B749-0AE357F1841B}" srcOrd="0" destOrd="0" presId="urn:microsoft.com/office/officeart/2008/layout/HorizontalMultiLevelHierarchy"/>
    <dgm:cxn modelId="{760C821F-3604-4E1C-B316-807A8FAEBBDB}" type="presParOf" srcId="{735A0B7A-6264-434F-A8AA-DEAAD0EECD35}" destId="{BF64602E-D183-4E7C-9AEE-69700E8277D5}" srcOrd="1" destOrd="0" presId="urn:microsoft.com/office/officeart/2008/layout/HorizontalMultiLevelHierarchy"/>
    <dgm:cxn modelId="{44699890-51CB-4D4C-9ECA-3C32F788CF94}" type="presParOf" srcId="{BF64602E-D183-4E7C-9AEE-69700E8277D5}" destId="{4E0792F0-BFFF-45FF-9360-9E1BB2D3F6B9}" srcOrd="0" destOrd="0" presId="urn:microsoft.com/office/officeart/2008/layout/HorizontalMultiLevelHierarchy"/>
    <dgm:cxn modelId="{8C879F8D-209A-479E-9D06-84BE9D74146A}" type="presParOf" srcId="{4E0792F0-BFFF-45FF-9360-9E1BB2D3F6B9}" destId="{DE8F6744-31E9-42F7-9983-464C62A39C9C}" srcOrd="0" destOrd="0" presId="urn:microsoft.com/office/officeart/2008/layout/HorizontalMultiLevelHierarchy"/>
    <dgm:cxn modelId="{13683EAC-5BFE-4857-AC65-F79BEB794D8D}" type="presParOf" srcId="{BF64602E-D183-4E7C-9AEE-69700E8277D5}" destId="{8359F87F-F740-4A81-BBBA-9606715D0499}" srcOrd="1" destOrd="0" presId="urn:microsoft.com/office/officeart/2008/layout/HorizontalMultiLevelHierarchy"/>
    <dgm:cxn modelId="{1C7F4B04-0C41-4BB2-889F-A8B42DB48ED7}" type="presParOf" srcId="{8359F87F-F740-4A81-BBBA-9606715D0499}" destId="{65417AB3-1FFD-472F-8B33-52B1E129E06F}" srcOrd="0" destOrd="0" presId="urn:microsoft.com/office/officeart/2008/layout/HorizontalMultiLevelHierarchy"/>
    <dgm:cxn modelId="{E71BA949-AA1C-4928-9915-B9766014A5F8}" type="presParOf" srcId="{8359F87F-F740-4A81-BBBA-9606715D0499}" destId="{4CF5927B-ED2E-4301-8013-02C7FE656F85}" srcOrd="1" destOrd="0" presId="urn:microsoft.com/office/officeart/2008/layout/HorizontalMultiLevelHierarchy"/>
    <dgm:cxn modelId="{4DD17760-5894-4D43-81DE-6720AB692BE5}" type="presParOf" srcId="{BF64602E-D183-4E7C-9AEE-69700E8277D5}" destId="{19D0FC1F-2635-4A09-A1F5-3F304903236E}" srcOrd="2" destOrd="0" presId="urn:microsoft.com/office/officeart/2008/layout/HorizontalMultiLevelHierarchy"/>
    <dgm:cxn modelId="{F612BE5D-66CC-4DBA-9998-DC757DDAB748}" type="presParOf" srcId="{19D0FC1F-2635-4A09-A1F5-3F304903236E}" destId="{95677786-9166-4869-BEC5-0600D8E5319D}" srcOrd="0" destOrd="0" presId="urn:microsoft.com/office/officeart/2008/layout/HorizontalMultiLevelHierarchy"/>
    <dgm:cxn modelId="{C9F5163C-909B-4816-B628-CEF6763F4B8E}" type="presParOf" srcId="{BF64602E-D183-4E7C-9AEE-69700E8277D5}" destId="{F1F4F5E2-6BC5-4835-8FC8-DF235A4845F7}" srcOrd="3" destOrd="0" presId="urn:microsoft.com/office/officeart/2008/layout/HorizontalMultiLevelHierarchy"/>
    <dgm:cxn modelId="{35AAA722-6975-4CD0-A56E-829874A1B44A}" type="presParOf" srcId="{F1F4F5E2-6BC5-4835-8FC8-DF235A4845F7}" destId="{E4822A68-903E-4B61-ACC6-6807E4CD78BF}" srcOrd="0" destOrd="0" presId="urn:microsoft.com/office/officeart/2008/layout/HorizontalMultiLevelHierarchy"/>
    <dgm:cxn modelId="{8CC6AD23-CE8C-4603-A2F4-A0B2AE90A942}" type="presParOf" srcId="{F1F4F5E2-6BC5-4835-8FC8-DF235A4845F7}" destId="{3829E40F-67B2-4219-8E64-EC218A9AF468}" srcOrd="1" destOrd="0" presId="urn:microsoft.com/office/officeart/2008/layout/HorizontalMultiLevelHierarchy"/>
    <dgm:cxn modelId="{05D07494-D17C-4DA7-A849-CA53292D35CD}" type="presParOf" srcId="{BF64602E-D183-4E7C-9AEE-69700E8277D5}" destId="{07586C5D-FC5B-4A5A-82D4-FD3ADF3936EF}" srcOrd="4" destOrd="0" presId="urn:microsoft.com/office/officeart/2008/layout/HorizontalMultiLevelHierarchy"/>
    <dgm:cxn modelId="{A3B88861-5F64-491D-95C6-B2C2E9194588}" type="presParOf" srcId="{07586C5D-FC5B-4A5A-82D4-FD3ADF3936EF}" destId="{894B7D0B-CB9F-4E4A-B7F4-1B167690AFB7}" srcOrd="0" destOrd="0" presId="urn:microsoft.com/office/officeart/2008/layout/HorizontalMultiLevelHierarchy"/>
    <dgm:cxn modelId="{9B1F0503-B901-4122-9A85-0F648AA0082C}" type="presParOf" srcId="{BF64602E-D183-4E7C-9AEE-69700E8277D5}" destId="{DA1BA4B4-84B7-4784-9277-4AC50E286F1E}" srcOrd="5" destOrd="0" presId="urn:microsoft.com/office/officeart/2008/layout/HorizontalMultiLevelHierarchy"/>
    <dgm:cxn modelId="{59AC3BFC-8984-43A3-870F-7F1A0737716C}" type="presParOf" srcId="{DA1BA4B4-84B7-4784-9277-4AC50E286F1E}" destId="{C5D5DA74-25BC-4D4A-989C-CC953CC21F86}" srcOrd="0" destOrd="0" presId="urn:microsoft.com/office/officeart/2008/layout/HorizontalMultiLevelHierarchy"/>
    <dgm:cxn modelId="{E6FCCAC6-00BD-47F8-850C-1FD45C095F42}" type="presParOf" srcId="{DA1BA4B4-84B7-4784-9277-4AC50E286F1E}" destId="{1FDCE4F6-0259-4AB1-95AE-52CD72D41CE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BE8C8-858B-4587-B90E-3599782329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BBF623-1B5C-45FE-8FBD-BC3DB41FB2D9}">
      <dgm:prSet phldrT="[Text]"/>
      <dgm:spPr/>
      <dgm:t>
        <a:bodyPr/>
        <a:lstStyle/>
        <a:p>
          <a:r>
            <a:rPr lang="en-US" dirty="0"/>
            <a:t>Ziegler-</a:t>
          </a:r>
          <a:r>
            <a:rPr lang="en-US" dirty="0" err="1"/>
            <a:t>Nichlos</a:t>
          </a:r>
          <a:r>
            <a:rPr lang="en-US" dirty="0"/>
            <a:t> Method</a:t>
          </a:r>
          <a:endParaRPr lang="en-IN" dirty="0"/>
        </a:p>
      </dgm:t>
    </dgm:pt>
    <dgm:pt modelId="{0A828F12-2471-49C8-B3C8-DA858EB4D9F3}" type="parTrans" cxnId="{78198480-4AB1-473B-9EE7-E5BE7C547814}">
      <dgm:prSet/>
      <dgm:spPr/>
      <dgm:t>
        <a:bodyPr/>
        <a:lstStyle/>
        <a:p>
          <a:endParaRPr lang="en-IN"/>
        </a:p>
      </dgm:t>
    </dgm:pt>
    <dgm:pt modelId="{47A40FAC-07F3-422E-ABA0-9FE9B5E76B02}" type="sibTrans" cxnId="{78198480-4AB1-473B-9EE7-E5BE7C547814}">
      <dgm:prSet/>
      <dgm:spPr/>
      <dgm:t>
        <a:bodyPr/>
        <a:lstStyle/>
        <a:p>
          <a:endParaRPr lang="en-IN"/>
        </a:p>
      </dgm:t>
    </dgm:pt>
    <dgm:pt modelId="{3758CF7A-97B6-4997-98D2-111B076405E0}">
      <dgm:prSet phldrT="[Text]"/>
      <dgm:spPr/>
      <dgm:t>
        <a:bodyPr/>
        <a:lstStyle/>
        <a:p>
          <a:r>
            <a:rPr lang="en-US" dirty="0"/>
            <a:t>Cohen-Coon Method</a:t>
          </a:r>
          <a:endParaRPr lang="en-IN" dirty="0"/>
        </a:p>
      </dgm:t>
    </dgm:pt>
    <dgm:pt modelId="{AE388E1B-C29C-4279-9F02-8ABA9C36DA1E}" type="parTrans" cxnId="{0FC82FD0-A5AB-4373-BC6C-F7C67C9DED90}">
      <dgm:prSet/>
      <dgm:spPr/>
      <dgm:t>
        <a:bodyPr/>
        <a:lstStyle/>
        <a:p>
          <a:endParaRPr lang="en-IN"/>
        </a:p>
      </dgm:t>
    </dgm:pt>
    <dgm:pt modelId="{0E80FF10-8B46-49C0-BEE6-BD75F4785FFF}" type="sibTrans" cxnId="{0FC82FD0-A5AB-4373-BC6C-F7C67C9DED90}">
      <dgm:prSet/>
      <dgm:spPr/>
      <dgm:t>
        <a:bodyPr/>
        <a:lstStyle/>
        <a:p>
          <a:endParaRPr lang="en-IN"/>
        </a:p>
      </dgm:t>
    </dgm:pt>
    <dgm:pt modelId="{B16D6989-76FC-4490-875E-3C640C673B45}">
      <dgm:prSet phldrT="[Text]"/>
      <dgm:spPr/>
      <dgm:t>
        <a:bodyPr/>
        <a:lstStyle/>
        <a:p>
          <a:r>
            <a:rPr lang="en-US" dirty="0"/>
            <a:t>Trial and Error Method</a:t>
          </a:r>
          <a:endParaRPr lang="en-IN" dirty="0"/>
        </a:p>
      </dgm:t>
    </dgm:pt>
    <dgm:pt modelId="{75053C33-2C0C-43B1-8E4D-F742DBE58F61}" type="parTrans" cxnId="{8830CC4C-543A-4672-95A8-2F872EC3AF75}">
      <dgm:prSet/>
      <dgm:spPr/>
      <dgm:t>
        <a:bodyPr/>
        <a:lstStyle/>
        <a:p>
          <a:endParaRPr lang="en-IN"/>
        </a:p>
      </dgm:t>
    </dgm:pt>
    <dgm:pt modelId="{41DF18F0-FE50-4373-9D9E-77B866B5AB87}" type="sibTrans" cxnId="{8830CC4C-543A-4672-95A8-2F872EC3AF75}">
      <dgm:prSet/>
      <dgm:spPr/>
      <dgm:t>
        <a:bodyPr/>
        <a:lstStyle/>
        <a:p>
          <a:endParaRPr lang="en-IN"/>
        </a:p>
      </dgm:t>
    </dgm:pt>
    <dgm:pt modelId="{719ACF14-AE3F-411B-AE21-0ADE85A62500}" type="pres">
      <dgm:prSet presAssocID="{DF1BE8C8-858B-4587-B90E-359978232967}" presName="linear" presStyleCnt="0">
        <dgm:presLayoutVars>
          <dgm:dir/>
          <dgm:animLvl val="lvl"/>
          <dgm:resizeHandles val="exact"/>
        </dgm:presLayoutVars>
      </dgm:prSet>
      <dgm:spPr/>
    </dgm:pt>
    <dgm:pt modelId="{9B227321-D491-46CF-B0BC-FD26E4613376}" type="pres">
      <dgm:prSet presAssocID="{22BBF623-1B5C-45FE-8FBD-BC3DB41FB2D9}" presName="parentLin" presStyleCnt="0"/>
      <dgm:spPr/>
    </dgm:pt>
    <dgm:pt modelId="{141E6E0B-ABF2-49AB-9FDF-8DEDB7CC03C2}" type="pres">
      <dgm:prSet presAssocID="{22BBF623-1B5C-45FE-8FBD-BC3DB41FB2D9}" presName="parentLeftMargin" presStyleLbl="node1" presStyleIdx="0" presStyleCnt="3"/>
      <dgm:spPr/>
    </dgm:pt>
    <dgm:pt modelId="{9BCFBFC4-950E-4544-9478-2C9EA71C2634}" type="pres">
      <dgm:prSet presAssocID="{22BBF623-1B5C-45FE-8FBD-BC3DB41FB2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82314C-382D-4617-B8EB-0DF8FBAE7AB7}" type="pres">
      <dgm:prSet presAssocID="{22BBF623-1B5C-45FE-8FBD-BC3DB41FB2D9}" presName="negativeSpace" presStyleCnt="0"/>
      <dgm:spPr/>
    </dgm:pt>
    <dgm:pt modelId="{51BD6F8A-8493-4DC8-BE5A-E3778C076DF7}" type="pres">
      <dgm:prSet presAssocID="{22BBF623-1B5C-45FE-8FBD-BC3DB41FB2D9}" presName="childText" presStyleLbl="conFgAcc1" presStyleIdx="0" presStyleCnt="3">
        <dgm:presLayoutVars>
          <dgm:bulletEnabled val="1"/>
        </dgm:presLayoutVars>
      </dgm:prSet>
      <dgm:spPr/>
    </dgm:pt>
    <dgm:pt modelId="{DDC590C8-7369-40E2-BEF9-2F155FDD5EDA}" type="pres">
      <dgm:prSet presAssocID="{47A40FAC-07F3-422E-ABA0-9FE9B5E76B02}" presName="spaceBetweenRectangles" presStyleCnt="0"/>
      <dgm:spPr/>
    </dgm:pt>
    <dgm:pt modelId="{A025DE30-7DAA-42B9-B26F-F2CC84B88B50}" type="pres">
      <dgm:prSet presAssocID="{3758CF7A-97B6-4997-98D2-111B076405E0}" presName="parentLin" presStyleCnt="0"/>
      <dgm:spPr/>
    </dgm:pt>
    <dgm:pt modelId="{947975EF-EF09-47CE-B035-0B48FA606BFD}" type="pres">
      <dgm:prSet presAssocID="{3758CF7A-97B6-4997-98D2-111B076405E0}" presName="parentLeftMargin" presStyleLbl="node1" presStyleIdx="0" presStyleCnt="3"/>
      <dgm:spPr/>
    </dgm:pt>
    <dgm:pt modelId="{7BB5AA36-5DDE-403E-BC71-66634D7E422A}" type="pres">
      <dgm:prSet presAssocID="{3758CF7A-97B6-4997-98D2-111B076405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353F72-6DC1-49AE-A394-B3BF4705EC64}" type="pres">
      <dgm:prSet presAssocID="{3758CF7A-97B6-4997-98D2-111B076405E0}" presName="negativeSpace" presStyleCnt="0"/>
      <dgm:spPr/>
    </dgm:pt>
    <dgm:pt modelId="{352A3E16-BFA6-46BC-87D0-D0E9A1A161B3}" type="pres">
      <dgm:prSet presAssocID="{3758CF7A-97B6-4997-98D2-111B076405E0}" presName="childText" presStyleLbl="conFgAcc1" presStyleIdx="1" presStyleCnt="3">
        <dgm:presLayoutVars>
          <dgm:bulletEnabled val="1"/>
        </dgm:presLayoutVars>
      </dgm:prSet>
      <dgm:spPr/>
    </dgm:pt>
    <dgm:pt modelId="{F07E3B0C-80B7-4EBB-A687-0FDFB7E61BFA}" type="pres">
      <dgm:prSet presAssocID="{0E80FF10-8B46-49C0-BEE6-BD75F4785FFF}" presName="spaceBetweenRectangles" presStyleCnt="0"/>
      <dgm:spPr/>
    </dgm:pt>
    <dgm:pt modelId="{76CF4C67-168B-45C4-A8DA-AFB87907D585}" type="pres">
      <dgm:prSet presAssocID="{B16D6989-76FC-4490-875E-3C640C673B45}" presName="parentLin" presStyleCnt="0"/>
      <dgm:spPr/>
    </dgm:pt>
    <dgm:pt modelId="{C7739802-25A9-41E3-8E63-238150BBCF7D}" type="pres">
      <dgm:prSet presAssocID="{B16D6989-76FC-4490-875E-3C640C673B45}" presName="parentLeftMargin" presStyleLbl="node1" presStyleIdx="1" presStyleCnt="3"/>
      <dgm:spPr/>
    </dgm:pt>
    <dgm:pt modelId="{BC2C99EE-8CA5-411C-BABD-DA609F7237F4}" type="pres">
      <dgm:prSet presAssocID="{B16D6989-76FC-4490-875E-3C640C673B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F8C956-CC04-4D36-B23A-2C12F88A990B}" type="pres">
      <dgm:prSet presAssocID="{B16D6989-76FC-4490-875E-3C640C673B45}" presName="negativeSpace" presStyleCnt="0"/>
      <dgm:spPr/>
    </dgm:pt>
    <dgm:pt modelId="{889D8F74-EC54-4685-87A7-0ECFBCEF8F07}" type="pres">
      <dgm:prSet presAssocID="{B16D6989-76FC-4490-875E-3C640C673B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9EF860C-93D1-4DFB-8A6A-025F57E25A83}" type="presOf" srcId="{3758CF7A-97B6-4997-98D2-111B076405E0}" destId="{947975EF-EF09-47CE-B035-0B48FA606BFD}" srcOrd="0" destOrd="0" presId="urn:microsoft.com/office/officeart/2005/8/layout/list1"/>
    <dgm:cxn modelId="{E097020F-36AA-4310-88F6-5770CD65D695}" type="presOf" srcId="{22BBF623-1B5C-45FE-8FBD-BC3DB41FB2D9}" destId="{141E6E0B-ABF2-49AB-9FDF-8DEDB7CC03C2}" srcOrd="0" destOrd="0" presId="urn:microsoft.com/office/officeart/2005/8/layout/list1"/>
    <dgm:cxn modelId="{26B4063F-3995-4162-BF8E-0D6D78F0FA6F}" type="presOf" srcId="{22BBF623-1B5C-45FE-8FBD-BC3DB41FB2D9}" destId="{9BCFBFC4-950E-4544-9478-2C9EA71C2634}" srcOrd="1" destOrd="0" presId="urn:microsoft.com/office/officeart/2005/8/layout/list1"/>
    <dgm:cxn modelId="{8830CC4C-543A-4672-95A8-2F872EC3AF75}" srcId="{DF1BE8C8-858B-4587-B90E-359978232967}" destId="{B16D6989-76FC-4490-875E-3C640C673B45}" srcOrd="2" destOrd="0" parTransId="{75053C33-2C0C-43B1-8E4D-F742DBE58F61}" sibTransId="{41DF18F0-FE50-4373-9D9E-77B866B5AB87}"/>
    <dgm:cxn modelId="{2943686F-64AF-476C-98D7-3BCF545D2202}" type="presOf" srcId="{B16D6989-76FC-4490-875E-3C640C673B45}" destId="{C7739802-25A9-41E3-8E63-238150BBCF7D}" srcOrd="0" destOrd="0" presId="urn:microsoft.com/office/officeart/2005/8/layout/list1"/>
    <dgm:cxn modelId="{78198480-4AB1-473B-9EE7-E5BE7C547814}" srcId="{DF1BE8C8-858B-4587-B90E-359978232967}" destId="{22BBF623-1B5C-45FE-8FBD-BC3DB41FB2D9}" srcOrd="0" destOrd="0" parTransId="{0A828F12-2471-49C8-B3C8-DA858EB4D9F3}" sibTransId="{47A40FAC-07F3-422E-ABA0-9FE9B5E76B02}"/>
    <dgm:cxn modelId="{AE1E8682-B01A-42DB-AD1E-1689079553D4}" type="presOf" srcId="{B16D6989-76FC-4490-875E-3C640C673B45}" destId="{BC2C99EE-8CA5-411C-BABD-DA609F7237F4}" srcOrd="1" destOrd="0" presId="urn:microsoft.com/office/officeart/2005/8/layout/list1"/>
    <dgm:cxn modelId="{E06326C7-C381-467E-9C06-2B33CDE66225}" type="presOf" srcId="{3758CF7A-97B6-4997-98D2-111B076405E0}" destId="{7BB5AA36-5DDE-403E-BC71-66634D7E422A}" srcOrd="1" destOrd="0" presId="urn:microsoft.com/office/officeart/2005/8/layout/list1"/>
    <dgm:cxn modelId="{0FC82FD0-A5AB-4373-BC6C-F7C67C9DED90}" srcId="{DF1BE8C8-858B-4587-B90E-359978232967}" destId="{3758CF7A-97B6-4997-98D2-111B076405E0}" srcOrd="1" destOrd="0" parTransId="{AE388E1B-C29C-4279-9F02-8ABA9C36DA1E}" sibTransId="{0E80FF10-8B46-49C0-BEE6-BD75F4785FFF}"/>
    <dgm:cxn modelId="{6784D4ED-AB1B-4514-BDA9-B7173CC42E12}" type="presOf" srcId="{DF1BE8C8-858B-4587-B90E-359978232967}" destId="{719ACF14-AE3F-411B-AE21-0ADE85A62500}" srcOrd="0" destOrd="0" presId="urn:microsoft.com/office/officeart/2005/8/layout/list1"/>
    <dgm:cxn modelId="{FC11EF87-A012-47F0-957D-33170E40A2AE}" type="presParOf" srcId="{719ACF14-AE3F-411B-AE21-0ADE85A62500}" destId="{9B227321-D491-46CF-B0BC-FD26E4613376}" srcOrd="0" destOrd="0" presId="urn:microsoft.com/office/officeart/2005/8/layout/list1"/>
    <dgm:cxn modelId="{081ACE63-C459-421E-930C-B65717E4BF07}" type="presParOf" srcId="{9B227321-D491-46CF-B0BC-FD26E4613376}" destId="{141E6E0B-ABF2-49AB-9FDF-8DEDB7CC03C2}" srcOrd="0" destOrd="0" presId="urn:microsoft.com/office/officeart/2005/8/layout/list1"/>
    <dgm:cxn modelId="{53A8063D-71A0-4334-8CB3-ABEAD896E141}" type="presParOf" srcId="{9B227321-D491-46CF-B0BC-FD26E4613376}" destId="{9BCFBFC4-950E-4544-9478-2C9EA71C2634}" srcOrd="1" destOrd="0" presId="urn:microsoft.com/office/officeart/2005/8/layout/list1"/>
    <dgm:cxn modelId="{779367D9-82F5-454E-9FFA-F22C864D6F29}" type="presParOf" srcId="{719ACF14-AE3F-411B-AE21-0ADE85A62500}" destId="{D682314C-382D-4617-B8EB-0DF8FBAE7AB7}" srcOrd="1" destOrd="0" presId="urn:microsoft.com/office/officeart/2005/8/layout/list1"/>
    <dgm:cxn modelId="{32EF401C-A80E-4F10-8779-E1120BE921C1}" type="presParOf" srcId="{719ACF14-AE3F-411B-AE21-0ADE85A62500}" destId="{51BD6F8A-8493-4DC8-BE5A-E3778C076DF7}" srcOrd="2" destOrd="0" presId="urn:microsoft.com/office/officeart/2005/8/layout/list1"/>
    <dgm:cxn modelId="{CCB15A2F-1CCC-4177-A349-A319B35E2502}" type="presParOf" srcId="{719ACF14-AE3F-411B-AE21-0ADE85A62500}" destId="{DDC590C8-7369-40E2-BEF9-2F155FDD5EDA}" srcOrd="3" destOrd="0" presId="urn:microsoft.com/office/officeart/2005/8/layout/list1"/>
    <dgm:cxn modelId="{DD4C8240-F9ED-4514-B966-12D40E301011}" type="presParOf" srcId="{719ACF14-AE3F-411B-AE21-0ADE85A62500}" destId="{A025DE30-7DAA-42B9-B26F-F2CC84B88B50}" srcOrd="4" destOrd="0" presId="urn:microsoft.com/office/officeart/2005/8/layout/list1"/>
    <dgm:cxn modelId="{89829969-C248-46E3-A59C-861E6F469073}" type="presParOf" srcId="{A025DE30-7DAA-42B9-B26F-F2CC84B88B50}" destId="{947975EF-EF09-47CE-B035-0B48FA606BFD}" srcOrd="0" destOrd="0" presId="urn:microsoft.com/office/officeart/2005/8/layout/list1"/>
    <dgm:cxn modelId="{60BE5FBB-2F9E-4FBB-B17C-15FDB0A3D3D4}" type="presParOf" srcId="{A025DE30-7DAA-42B9-B26F-F2CC84B88B50}" destId="{7BB5AA36-5DDE-403E-BC71-66634D7E422A}" srcOrd="1" destOrd="0" presId="urn:microsoft.com/office/officeart/2005/8/layout/list1"/>
    <dgm:cxn modelId="{C0326FAB-43F9-444F-A9B7-C881A328BB79}" type="presParOf" srcId="{719ACF14-AE3F-411B-AE21-0ADE85A62500}" destId="{BC353F72-6DC1-49AE-A394-B3BF4705EC64}" srcOrd="5" destOrd="0" presId="urn:microsoft.com/office/officeart/2005/8/layout/list1"/>
    <dgm:cxn modelId="{77A06B67-C6F9-4602-A2DC-54179126F061}" type="presParOf" srcId="{719ACF14-AE3F-411B-AE21-0ADE85A62500}" destId="{352A3E16-BFA6-46BC-87D0-D0E9A1A161B3}" srcOrd="6" destOrd="0" presId="urn:microsoft.com/office/officeart/2005/8/layout/list1"/>
    <dgm:cxn modelId="{360D94C1-5BC1-4C94-884A-6CB6358B8F94}" type="presParOf" srcId="{719ACF14-AE3F-411B-AE21-0ADE85A62500}" destId="{F07E3B0C-80B7-4EBB-A687-0FDFB7E61BFA}" srcOrd="7" destOrd="0" presId="urn:microsoft.com/office/officeart/2005/8/layout/list1"/>
    <dgm:cxn modelId="{185696F2-7D0B-45CA-9C8A-D5E153E01EED}" type="presParOf" srcId="{719ACF14-AE3F-411B-AE21-0ADE85A62500}" destId="{76CF4C67-168B-45C4-A8DA-AFB87907D585}" srcOrd="8" destOrd="0" presId="urn:microsoft.com/office/officeart/2005/8/layout/list1"/>
    <dgm:cxn modelId="{C611AE7D-F9E9-4B36-BDB2-113F3959D4F6}" type="presParOf" srcId="{76CF4C67-168B-45C4-A8DA-AFB87907D585}" destId="{C7739802-25A9-41E3-8E63-238150BBCF7D}" srcOrd="0" destOrd="0" presId="urn:microsoft.com/office/officeart/2005/8/layout/list1"/>
    <dgm:cxn modelId="{6CD77980-C8BA-4ADD-B3E1-68F4E7F2AC9D}" type="presParOf" srcId="{76CF4C67-168B-45C4-A8DA-AFB87907D585}" destId="{BC2C99EE-8CA5-411C-BABD-DA609F7237F4}" srcOrd="1" destOrd="0" presId="urn:microsoft.com/office/officeart/2005/8/layout/list1"/>
    <dgm:cxn modelId="{6893AE8A-A67D-453B-9581-26271FB73374}" type="presParOf" srcId="{719ACF14-AE3F-411B-AE21-0ADE85A62500}" destId="{BDF8C956-CC04-4D36-B23A-2C12F88A990B}" srcOrd="9" destOrd="0" presId="urn:microsoft.com/office/officeart/2005/8/layout/list1"/>
    <dgm:cxn modelId="{390EA4E6-6248-4356-9693-5FC23692CA73}" type="presParOf" srcId="{719ACF14-AE3F-411B-AE21-0ADE85A62500}" destId="{889D8F74-EC54-4685-87A7-0ECFBCEF8F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A99301-323F-4F2F-A3A1-906F8AAAABB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C24BAF12-200B-4A10-8228-731385793555}">
      <dgm:prSet phldrT="[Text]"/>
      <dgm:spPr/>
      <dgm:t>
        <a:bodyPr/>
        <a:lstStyle/>
        <a:p>
          <a:r>
            <a:rPr lang="en-US" dirty="0"/>
            <a:t>Industrial Automation</a:t>
          </a:r>
          <a:endParaRPr lang="en-IN" dirty="0"/>
        </a:p>
      </dgm:t>
    </dgm:pt>
    <dgm:pt modelId="{E59661C8-ECD5-460D-AE30-B6D25A4952A9}" type="parTrans" cxnId="{7950BCDB-8E35-4924-8B64-2DBECBC9C141}">
      <dgm:prSet/>
      <dgm:spPr/>
      <dgm:t>
        <a:bodyPr/>
        <a:lstStyle/>
        <a:p>
          <a:endParaRPr lang="en-IN"/>
        </a:p>
      </dgm:t>
    </dgm:pt>
    <dgm:pt modelId="{5A089446-9593-4C76-9AF8-ED99289813F4}" type="sibTrans" cxnId="{7950BCDB-8E35-4924-8B64-2DBECBC9C141}">
      <dgm:prSet/>
      <dgm:spPr/>
      <dgm:t>
        <a:bodyPr/>
        <a:lstStyle/>
        <a:p>
          <a:endParaRPr lang="en-IN"/>
        </a:p>
      </dgm:t>
    </dgm:pt>
    <dgm:pt modelId="{B19F469E-502B-43D2-B52D-FC3CCAD62484}">
      <dgm:prSet phldrT="[Text]"/>
      <dgm:spPr/>
      <dgm:t>
        <a:bodyPr/>
        <a:lstStyle/>
        <a:p>
          <a:r>
            <a:rPr lang="en-US" dirty="0"/>
            <a:t>Energy Systems</a:t>
          </a:r>
          <a:endParaRPr lang="en-IN" dirty="0"/>
        </a:p>
      </dgm:t>
    </dgm:pt>
    <dgm:pt modelId="{4AA48DF3-D335-4746-AF7A-C18E3A0F64D8}" type="parTrans" cxnId="{D33D6652-4443-429B-845B-C40B1CAE0F13}">
      <dgm:prSet/>
      <dgm:spPr/>
      <dgm:t>
        <a:bodyPr/>
        <a:lstStyle/>
        <a:p>
          <a:endParaRPr lang="en-IN"/>
        </a:p>
      </dgm:t>
    </dgm:pt>
    <dgm:pt modelId="{E15C03EF-6847-4B82-BEC6-F63086E103CC}" type="sibTrans" cxnId="{D33D6652-4443-429B-845B-C40B1CAE0F13}">
      <dgm:prSet/>
      <dgm:spPr/>
      <dgm:t>
        <a:bodyPr/>
        <a:lstStyle/>
        <a:p>
          <a:endParaRPr lang="en-IN"/>
        </a:p>
      </dgm:t>
    </dgm:pt>
    <dgm:pt modelId="{B8EB4C7E-9227-4EF8-A878-90767A02030D}">
      <dgm:prSet phldrT="[Text]"/>
      <dgm:spPr/>
      <dgm:t>
        <a:bodyPr/>
        <a:lstStyle/>
        <a:p>
          <a:r>
            <a:rPr lang="en-US" dirty="0"/>
            <a:t>Water Treatment</a:t>
          </a:r>
          <a:endParaRPr lang="en-IN" dirty="0"/>
        </a:p>
      </dgm:t>
    </dgm:pt>
    <dgm:pt modelId="{7FE876FE-A992-4CDD-BDE5-672252738527}" type="parTrans" cxnId="{6FA15DB8-1D49-4BB7-B27D-4A4312FC8BD6}">
      <dgm:prSet/>
      <dgm:spPr/>
      <dgm:t>
        <a:bodyPr/>
        <a:lstStyle/>
        <a:p>
          <a:endParaRPr lang="en-IN"/>
        </a:p>
      </dgm:t>
    </dgm:pt>
    <dgm:pt modelId="{3038F08B-1E98-4EC1-8C87-2A9DF514B5EB}" type="sibTrans" cxnId="{6FA15DB8-1D49-4BB7-B27D-4A4312FC8BD6}">
      <dgm:prSet/>
      <dgm:spPr/>
      <dgm:t>
        <a:bodyPr/>
        <a:lstStyle/>
        <a:p>
          <a:endParaRPr lang="en-IN"/>
        </a:p>
      </dgm:t>
    </dgm:pt>
    <dgm:pt modelId="{BAA6B267-C116-4AD0-AD74-DE4ED363AF6A}" type="pres">
      <dgm:prSet presAssocID="{EFA99301-323F-4F2F-A3A1-906F8AAAABB0}" presName="compositeShape" presStyleCnt="0">
        <dgm:presLayoutVars>
          <dgm:dir/>
          <dgm:resizeHandles/>
        </dgm:presLayoutVars>
      </dgm:prSet>
      <dgm:spPr/>
    </dgm:pt>
    <dgm:pt modelId="{FC763AE5-10C3-4AF7-A20C-25E31EC27D7A}" type="pres">
      <dgm:prSet presAssocID="{EFA99301-323F-4F2F-A3A1-906F8AAAABB0}" presName="pyramid" presStyleLbl="node1" presStyleIdx="0" presStyleCnt="1" custScaleX="141449"/>
      <dgm:spPr/>
    </dgm:pt>
    <dgm:pt modelId="{3064D01C-997A-417F-A39C-415EC63054F1}" type="pres">
      <dgm:prSet presAssocID="{EFA99301-323F-4F2F-A3A1-906F8AAAABB0}" presName="theList" presStyleCnt="0"/>
      <dgm:spPr/>
    </dgm:pt>
    <dgm:pt modelId="{525886F6-B932-4184-BD6E-3E86ACADF1D6}" type="pres">
      <dgm:prSet presAssocID="{C24BAF12-200B-4A10-8228-731385793555}" presName="aNode" presStyleLbl="fgAcc1" presStyleIdx="0" presStyleCnt="3">
        <dgm:presLayoutVars>
          <dgm:bulletEnabled val="1"/>
        </dgm:presLayoutVars>
      </dgm:prSet>
      <dgm:spPr/>
    </dgm:pt>
    <dgm:pt modelId="{ABF0ECFF-E9F1-4DF9-B289-00DCEA9033C1}" type="pres">
      <dgm:prSet presAssocID="{C24BAF12-200B-4A10-8228-731385793555}" presName="aSpace" presStyleCnt="0"/>
      <dgm:spPr/>
    </dgm:pt>
    <dgm:pt modelId="{B4572636-6280-4974-9C1F-CEDAAAF1EB9B}" type="pres">
      <dgm:prSet presAssocID="{B19F469E-502B-43D2-B52D-FC3CCAD62484}" presName="aNode" presStyleLbl="fgAcc1" presStyleIdx="1" presStyleCnt="3">
        <dgm:presLayoutVars>
          <dgm:bulletEnabled val="1"/>
        </dgm:presLayoutVars>
      </dgm:prSet>
      <dgm:spPr/>
    </dgm:pt>
    <dgm:pt modelId="{F474F0D3-868F-43BF-9090-482CCCE8DEEB}" type="pres">
      <dgm:prSet presAssocID="{B19F469E-502B-43D2-B52D-FC3CCAD62484}" presName="aSpace" presStyleCnt="0"/>
      <dgm:spPr/>
    </dgm:pt>
    <dgm:pt modelId="{4A9A0378-8A39-441A-B4D2-2BC63A7FFE09}" type="pres">
      <dgm:prSet presAssocID="{B8EB4C7E-9227-4EF8-A878-90767A02030D}" presName="aNode" presStyleLbl="fgAcc1" presStyleIdx="2" presStyleCnt="3">
        <dgm:presLayoutVars>
          <dgm:bulletEnabled val="1"/>
        </dgm:presLayoutVars>
      </dgm:prSet>
      <dgm:spPr/>
    </dgm:pt>
    <dgm:pt modelId="{E8DBAE7C-F6E9-45C0-B094-CACDD818692A}" type="pres">
      <dgm:prSet presAssocID="{B8EB4C7E-9227-4EF8-A878-90767A02030D}" presName="aSpace" presStyleCnt="0"/>
      <dgm:spPr/>
    </dgm:pt>
  </dgm:ptLst>
  <dgm:cxnLst>
    <dgm:cxn modelId="{F2E2936D-AF9C-40B6-88DD-BEE62BA96AE0}" type="presOf" srcId="{B8EB4C7E-9227-4EF8-A878-90767A02030D}" destId="{4A9A0378-8A39-441A-B4D2-2BC63A7FFE09}" srcOrd="0" destOrd="0" presId="urn:microsoft.com/office/officeart/2005/8/layout/pyramid2"/>
    <dgm:cxn modelId="{D33D6652-4443-429B-845B-C40B1CAE0F13}" srcId="{EFA99301-323F-4F2F-A3A1-906F8AAAABB0}" destId="{B19F469E-502B-43D2-B52D-FC3CCAD62484}" srcOrd="1" destOrd="0" parTransId="{4AA48DF3-D335-4746-AF7A-C18E3A0F64D8}" sibTransId="{E15C03EF-6847-4B82-BEC6-F63086E103CC}"/>
    <dgm:cxn modelId="{2F3760AC-CD00-4979-9B18-D69CAAB36295}" type="presOf" srcId="{B19F469E-502B-43D2-B52D-FC3CCAD62484}" destId="{B4572636-6280-4974-9C1F-CEDAAAF1EB9B}" srcOrd="0" destOrd="0" presId="urn:microsoft.com/office/officeart/2005/8/layout/pyramid2"/>
    <dgm:cxn modelId="{6FA15DB8-1D49-4BB7-B27D-4A4312FC8BD6}" srcId="{EFA99301-323F-4F2F-A3A1-906F8AAAABB0}" destId="{B8EB4C7E-9227-4EF8-A878-90767A02030D}" srcOrd="2" destOrd="0" parTransId="{7FE876FE-A992-4CDD-BDE5-672252738527}" sibTransId="{3038F08B-1E98-4EC1-8C87-2A9DF514B5EB}"/>
    <dgm:cxn modelId="{7950BCDB-8E35-4924-8B64-2DBECBC9C141}" srcId="{EFA99301-323F-4F2F-A3A1-906F8AAAABB0}" destId="{C24BAF12-200B-4A10-8228-731385793555}" srcOrd="0" destOrd="0" parTransId="{E59661C8-ECD5-460D-AE30-B6D25A4952A9}" sibTransId="{5A089446-9593-4C76-9AF8-ED99289813F4}"/>
    <dgm:cxn modelId="{BEF93FE7-947D-4DF1-9955-6DA642445B19}" type="presOf" srcId="{C24BAF12-200B-4A10-8228-731385793555}" destId="{525886F6-B932-4184-BD6E-3E86ACADF1D6}" srcOrd="0" destOrd="0" presId="urn:microsoft.com/office/officeart/2005/8/layout/pyramid2"/>
    <dgm:cxn modelId="{68AA72F9-E94D-46B4-A596-B9AAA3C3616D}" type="presOf" srcId="{EFA99301-323F-4F2F-A3A1-906F8AAAABB0}" destId="{BAA6B267-C116-4AD0-AD74-DE4ED363AF6A}" srcOrd="0" destOrd="0" presId="urn:microsoft.com/office/officeart/2005/8/layout/pyramid2"/>
    <dgm:cxn modelId="{46BED5A1-6D49-4B07-A3A2-CF478ADEA9FF}" type="presParOf" srcId="{BAA6B267-C116-4AD0-AD74-DE4ED363AF6A}" destId="{FC763AE5-10C3-4AF7-A20C-25E31EC27D7A}" srcOrd="0" destOrd="0" presId="urn:microsoft.com/office/officeart/2005/8/layout/pyramid2"/>
    <dgm:cxn modelId="{4E8C039B-3EC2-4D0D-A758-DB5A340E7925}" type="presParOf" srcId="{BAA6B267-C116-4AD0-AD74-DE4ED363AF6A}" destId="{3064D01C-997A-417F-A39C-415EC63054F1}" srcOrd="1" destOrd="0" presId="urn:microsoft.com/office/officeart/2005/8/layout/pyramid2"/>
    <dgm:cxn modelId="{37E7B067-D1DA-4B9C-9D33-67ABD1A2FE94}" type="presParOf" srcId="{3064D01C-997A-417F-A39C-415EC63054F1}" destId="{525886F6-B932-4184-BD6E-3E86ACADF1D6}" srcOrd="0" destOrd="0" presId="urn:microsoft.com/office/officeart/2005/8/layout/pyramid2"/>
    <dgm:cxn modelId="{B9912A61-9BE7-4677-BDFC-F6E01676B322}" type="presParOf" srcId="{3064D01C-997A-417F-A39C-415EC63054F1}" destId="{ABF0ECFF-E9F1-4DF9-B289-00DCEA9033C1}" srcOrd="1" destOrd="0" presId="urn:microsoft.com/office/officeart/2005/8/layout/pyramid2"/>
    <dgm:cxn modelId="{314D2634-7483-4AC8-8F64-406B41307854}" type="presParOf" srcId="{3064D01C-997A-417F-A39C-415EC63054F1}" destId="{B4572636-6280-4974-9C1F-CEDAAAF1EB9B}" srcOrd="2" destOrd="0" presId="urn:microsoft.com/office/officeart/2005/8/layout/pyramid2"/>
    <dgm:cxn modelId="{E9EB249C-4520-4E51-BADE-8D06E2842692}" type="presParOf" srcId="{3064D01C-997A-417F-A39C-415EC63054F1}" destId="{F474F0D3-868F-43BF-9090-482CCCE8DEEB}" srcOrd="3" destOrd="0" presId="urn:microsoft.com/office/officeart/2005/8/layout/pyramid2"/>
    <dgm:cxn modelId="{5E93AD96-113F-4C0B-A965-42159A099640}" type="presParOf" srcId="{3064D01C-997A-417F-A39C-415EC63054F1}" destId="{4A9A0378-8A39-441A-B4D2-2BC63A7FFE09}" srcOrd="4" destOrd="0" presId="urn:microsoft.com/office/officeart/2005/8/layout/pyramid2"/>
    <dgm:cxn modelId="{8C89BB1A-9A5A-4F35-9BA3-296E76E01F79}" type="presParOf" srcId="{3064D01C-997A-417F-A39C-415EC63054F1}" destId="{E8DBAE7C-F6E9-45C0-B094-CACDD818692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68734A-DB4E-4DCB-AD5E-9DF1226B63BF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726F16-2FE3-41A6-8B60-99C5FF02E400}">
      <dgm:prSet phldrT="[Text]"/>
      <dgm:spPr/>
      <dgm:t>
        <a:bodyPr/>
        <a:lstStyle/>
        <a:p>
          <a:r>
            <a:rPr lang="en-US" dirty="0"/>
            <a:t>Renewable Energy Systems</a:t>
          </a:r>
          <a:endParaRPr lang="en-IN" dirty="0"/>
        </a:p>
      </dgm:t>
    </dgm:pt>
    <dgm:pt modelId="{999DC98D-A4FF-42BF-92FB-21A12C4CDA0F}" type="parTrans" cxnId="{2E5B4755-B1AC-47FB-B262-18819C563879}">
      <dgm:prSet/>
      <dgm:spPr/>
      <dgm:t>
        <a:bodyPr/>
        <a:lstStyle/>
        <a:p>
          <a:endParaRPr lang="en-IN"/>
        </a:p>
      </dgm:t>
    </dgm:pt>
    <dgm:pt modelId="{7D56ACF3-EAD6-4DF2-A57B-8A3023552DFC}" type="sibTrans" cxnId="{2E5B4755-B1AC-47FB-B262-18819C563879}">
      <dgm:prSet/>
      <dgm:spPr/>
      <dgm:t>
        <a:bodyPr/>
        <a:lstStyle/>
        <a:p>
          <a:endParaRPr lang="en-IN"/>
        </a:p>
      </dgm:t>
    </dgm:pt>
    <dgm:pt modelId="{5D94EFC6-C1EA-4BEB-9EC2-38049367184E}">
      <dgm:prSet phldrT="[Text]"/>
      <dgm:spPr/>
      <dgm:t>
        <a:bodyPr/>
        <a:lstStyle/>
        <a:p>
          <a:r>
            <a:rPr lang="en-US" dirty="0"/>
            <a:t>Battery Management System</a:t>
          </a:r>
          <a:endParaRPr lang="en-IN" dirty="0"/>
        </a:p>
      </dgm:t>
    </dgm:pt>
    <dgm:pt modelId="{69D91236-8CA7-43A3-874B-49880FFFE3F6}" type="parTrans" cxnId="{98FE566B-6891-446E-9744-38E606CE8A65}">
      <dgm:prSet/>
      <dgm:spPr/>
      <dgm:t>
        <a:bodyPr/>
        <a:lstStyle/>
        <a:p>
          <a:endParaRPr lang="en-IN"/>
        </a:p>
      </dgm:t>
    </dgm:pt>
    <dgm:pt modelId="{F0C32500-C461-41F6-993B-1BC3B93D8BCD}" type="sibTrans" cxnId="{98FE566B-6891-446E-9744-38E606CE8A65}">
      <dgm:prSet/>
      <dgm:spPr/>
      <dgm:t>
        <a:bodyPr/>
        <a:lstStyle/>
        <a:p>
          <a:endParaRPr lang="en-IN"/>
        </a:p>
      </dgm:t>
    </dgm:pt>
    <dgm:pt modelId="{425E7A72-0B7E-42F2-A04F-9238463F8745}">
      <dgm:prSet phldrT="[Text]"/>
      <dgm:spPr/>
      <dgm:t>
        <a:bodyPr/>
        <a:lstStyle/>
        <a:p>
          <a:r>
            <a:rPr lang="en-US" dirty="0"/>
            <a:t>Hydropower Plants</a:t>
          </a:r>
          <a:endParaRPr lang="en-IN" dirty="0"/>
        </a:p>
      </dgm:t>
    </dgm:pt>
    <dgm:pt modelId="{B97E4A8A-3F3E-47A3-8243-16E6634F81DF}" type="parTrans" cxnId="{63A35C03-9B03-4408-B0DB-7B2C345B1B6A}">
      <dgm:prSet/>
      <dgm:spPr/>
      <dgm:t>
        <a:bodyPr/>
        <a:lstStyle/>
        <a:p>
          <a:endParaRPr lang="en-IN"/>
        </a:p>
      </dgm:t>
    </dgm:pt>
    <dgm:pt modelId="{ED07B474-71FC-449E-85DC-34C7CAD022A8}" type="sibTrans" cxnId="{63A35C03-9B03-4408-B0DB-7B2C345B1B6A}">
      <dgm:prSet/>
      <dgm:spPr/>
      <dgm:t>
        <a:bodyPr/>
        <a:lstStyle/>
        <a:p>
          <a:endParaRPr lang="en-IN"/>
        </a:p>
      </dgm:t>
    </dgm:pt>
    <dgm:pt modelId="{0A5EAF92-055C-446D-A6C6-D05F86BD0D79}">
      <dgm:prSet phldrT="[Text]"/>
      <dgm:spPr/>
      <dgm:t>
        <a:bodyPr/>
        <a:lstStyle/>
        <a:p>
          <a:r>
            <a:rPr lang="en-US" dirty="0"/>
            <a:t>HVAC Systems</a:t>
          </a:r>
          <a:endParaRPr lang="en-IN" dirty="0"/>
        </a:p>
      </dgm:t>
    </dgm:pt>
    <dgm:pt modelId="{F696F6B2-4958-48A9-B7D1-82147F83F35D}" type="parTrans" cxnId="{62EA3588-E468-4512-B884-FA3772213DDC}">
      <dgm:prSet/>
      <dgm:spPr/>
      <dgm:t>
        <a:bodyPr/>
        <a:lstStyle/>
        <a:p>
          <a:endParaRPr lang="en-IN"/>
        </a:p>
      </dgm:t>
    </dgm:pt>
    <dgm:pt modelId="{4C693F45-F04A-42B2-BB08-3DBE59DEA966}" type="sibTrans" cxnId="{62EA3588-E468-4512-B884-FA3772213DDC}">
      <dgm:prSet/>
      <dgm:spPr/>
      <dgm:t>
        <a:bodyPr/>
        <a:lstStyle/>
        <a:p>
          <a:endParaRPr lang="en-IN"/>
        </a:p>
      </dgm:t>
    </dgm:pt>
    <dgm:pt modelId="{C133EE95-E46C-4E79-9692-B0B736AB2BFE}" type="pres">
      <dgm:prSet presAssocID="{A168734A-DB4E-4DCB-AD5E-9DF1226B63BF}" presName="matrix" presStyleCnt="0">
        <dgm:presLayoutVars>
          <dgm:chMax val="1"/>
          <dgm:dir/>
          <dgm:resizeHandles val="exact"/>
        </dgm:presLayoutVars>
      </dgm:prSet>
      <dgm:spPr/>
    </dgm:pt>
    <dgm:pt modelId="{52A570E9-6074-447B-A1B8-A457CC589C12}" type="pres">
      <dgm:prSet presAssocID="{A168734A-DB4E-4DCB-AD5E-9DF1226B63BF}" presName="axisShape" presStyleLbl="bgShp" presStyleIdx="0" presStyleCnt="1"/>
      <dgm:spPr/>
    </dgm:pt>
    <dgm:pt modelId="{BEC0F528-5477-4894-94C1-BA979A585661}" type="pres">
      <dgm:prSet presAssocID="{A168734A-DB4E-4DCB-AD5E-9DF1226B63BF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2D99DE-39B4-41EC-B4A1-0E3B57478114}" type="pres">
      <dgm:prSet presAssocID="{A168734A-DB4E-4DCB-AD5E-9DF1226B63BF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787651-7977-43E9-A0DD-42EE5461A5B3}" type="pres">
      <dgm:prSet presAssocID="{A168734A-DB4E-4DCB-AD5E-9DF1226B63BF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2B8CBC-B022-4E9D-B301-EEE39F286277}" type="pres">
      <dgm:prSet presAssocID="{A168734A-DB4E-4DCB-AD5E-9DF1226B63BF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D721903-10EC-4F3C-8870-8D2F12667192}" type="presOf" srcId="{0A5EAF92-055C-446D-A6C6-D05F86BD0D79}" destId="{1C2B8CBC-B022-4E9D-B301-EEE39F286277}" srcOrd="0" destOrd="0" presId="urn:microsoft.com/office/officeart/2005/8/layout/matrix2"/>
    <dgm:cxn modelId="{63A35C03-9B03-4408-B0DB-7B2C345B1B6A}" srcId="{A168734A-DB4E-4DCB-AD5E-9DF1226B63BF}" destId="{425E7A72-0B7E-42F2-A04F-9238463F8745}" srcOrd="2" destOrd="0" parTransId="{B97E4A8A-3F3E-47A3-8243-16E6634F81DF}" sibTransId="{ED07B474-71FC-449E-85DC-34C7CAD022A8}"/>
    <dgm:cxn modelId="{598C6D2D-75D4-4D74-B65C-DBC6543B0538}" type="presOf" srcId="{FC726F16-2FE3-41A6-8B60-99C5FF02E400}" destId="{BEC0F528-5477-4894-94C1-BA979A585661}" srcOrd="0" destOrd="0" presId="urn:microsoft.com/office/officeart/2005/8/layout/matrix2"/>
    <dgm:cxn modelId="{98FE566B-6891-446E-9744-38E606CE8A65}" srcId="{A168734A-DB4E-4DCB-AD5E-9DF1226B63BF}" destId="{5D94EFC6-C1EA-4BEB-9EC2-38049367184E}" srcOrd="1" destOrd="0" parTransId="{69D91236-8CA7-43A3-874B-49880FFFE3F6}" sibTransId="{F0C32500-C461-41F6-993B-1BC3B93D8BCD}"/>
    <dgm:cxn modelId="{2E5B4755-B1AC-47FB-B262-18819C563879}" srcId="{A168734A-DB4E-4DCB-AD5E-9DF1226B63BF}" destId="{FC726F16-2FE3-41A6-8B60-99C5FF02E400}" srcOrd="0" destOrd="0" parTransId="{999DC98D-A4FF-42BF-92FB-21A12C4CDA0F}" sibTransId="{7D56ACF3-EAD6-4DF2-A57B-8A3023552DFC}"/>
    <dgm:cxn modelId="{62EA3588-E468-4512-B884-FA3772213DDC}" srcId="{A168734A-DB4E-4DCB-AD5E-9DF1226B63BF}" destId="{0A5EAF92-055C-446D-A6C6-D05F86BD0D79}" srcOrd="3" destOrd="0" parTransId="{F696F6B2-4958-48A9-B7D1-82147F83F35D}" sibTransId="{4C693F45-F04A-42B2-BB08-3DBE59DEA966}"/>
    <dgm:cxn modelId="{9FDB5797-8E30-444B-A171-2B3F247A8AA2}" type="presOf" srcId="{A168734A-DB4E-4DCB-AD5E-9DF1226B63BF}" destId="{C133EE95-E46C-4E79-9692-B0B736AB2BFE}" srcOrd="0" destOrd="0" presId="urn:microsoft.com/office/officeart/2005/8/layout/matrix2"/>
    <dgm:cxn modelId="{0423FCE9-A4FC-4F98-9092-1FB3096D2C08}" type="presOf" srcId="{425E7A72-0B7E-42F2-A04F-9238463F8745}" destId="{2C787651-7977-43E9-A0DD-42EE5461A5B3}" srcOrd="0" destOrd="0" presId="urn:microsoft.com/office/officeart/2005/8/layout/matrix2"/>
    <dgm:cxn modelId="{C3980EFE-12FE-44F1-BDA8-85C839368EB2}" type="presOf" srcId="{5D94EFC6-C1EA-4BEB-9EC2-38049367184E}" destId="{1D2D99DE-39B4-41EC-B4A1-0E3B57478114}" srcOrd="0" destOrd="0" presId="urn:microsoft.com/office/officeart/2005/8/layout/matrix2"/>
    <dgm:cxn modelId="{2CE65CDD-6A7C-4FCE-8211-DE03CCC98C6A}" type="presParOf" srcId="{C133EE95-E46C-4E79-9692-B0B736AB2BFE}" destId="{52A570E9-6074-447B-A1B8-A457CC589C12}" srcOrd="0" destOrd="0" presId="urn:microsoft.com/office/officeart/2005/8/layout/matrix2"/>
    <dgm:cxn modelId="{567A4ACF-0FD6-49C3-8B00-D805D1C192F5}" type="presParOf" srcId="{C133EE95-E46C-4E79-9692-B0B736AB2BFE}" destId="{BEC0F528-5477-4894-94C1-BA979A585661}" srcOrd="1" destOrd="0" presId="urn:microsoft.com/office/officeart/2005/8/layout/matrix2"/>
    <dgm:cxn modelId="{0833F6A7-FABC-456D-AD63-658225964BAE}" type="presParOf" srcId="{C133EE95-E46C-4E79-9692-B0B736AB2BFE}" destId="{1D2D99DE-39B4-41EC-B4A1-0E3B57478114}" srcOrd="2" destOrd="0" presId="urn:microsoft.com/office/officeart/2005/8/layout/matrix2"/>
    <dgm:cxn modelId="{6F5E4DA3-89CA-489E-9C9D-F12B81DF5372}" type="presParOf" srcId="{C133EE95-E46C-4E79-9692-B0B736AB2BFE}" destId="{2C787651-7977-43E9-A0DD-42EE5461A5B3}" srcOrd="3" destOrd="0" presId="urn:microsoft.com/office/officeart/2005/8/layout/matrix2"/>
    <dgm:cxn modelId="{952D6480-B485-494C-90D7-FE5ED04EE1D8}" type="presParOf" srcId="{C133EE95-E46C-4E79-9692-B0B736AB2BFE}" destId="{1C2B8CBC-B022-4E9D-B301-EEE39F28627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6B4C1E-12F0-4BEA-B642-BEB35C2659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146259-1108-426D-84A8-3BB7117007EE}">
      <dgm:prSet phldrT="[Text]"/>
      <dgm:spPr/>
      <dgm:t>
        <a:bodyPr/>
        <a:lstStyle/>
        <a:p>
          <a:r>
            <a:rPr lang="en-US" dirty="0"/>
            <a:t>Improved System Stability</a:t>
          </a:r>
          <a:endParaRPr lang="en-IN" dirty="0"/>
        </a:p>
      </dgm:t>
    </dgm:pt>
    <dgm:pt modelId="{30E2A524-5AA7-4610-9BAC-5D0783E454B2}" type="parTrans" cxnId="{4657AB18-5922-4F3B-ABA5-3966C04E229C}">
      <dgm:prSet/>
      <dgm:spPr/>
      <dgm:t>
        <a:bodyPr/>
        <a:lstStyle/>
        <a:p>
          <a:endParaRPr lang="en-IN"/>
        </a:p>
      </dgm:t>
    </dgm:pt>
    <dgm:pt modelId="{90EB431A-6C38-413D-A156-5D236FEC090F}" type="sibTrans" cxnId="{4657AB18-5922-4F3B-ABA5-3966C04E229C}">
      <dgm:prSet/>
      <dgm:spPr/>
      <dgm:t>
        <a:bodyPr/>
        <a:lstStyle/>
        <a:p>
          <a:endParaRPr lang="en-IN"/>
        </a:p>
      </dgm:t>
    </dgm:pt>
    <dgm:pt modelId="{7723DA19-2527-408E-B33B-1B52641D5856}">
      <dgm:prSet phldrT="[Text]"/>
      <dgm:spPr/>
      <dgm:t>
        <a:bodyPr/>
        <a:lstStyle/>
        <a:p>
          <a:r>
            <a:rPr lang="en-US" dirty="0"/>
            <a:t>Error Elimination</a:t>
          </a:r>
          <a:endParaRPr lang="en-IN" dirty="0"/>
        </a:p>
      </dgm:t>
    </dgm:pt>
    <dgm:pt modelId="{37614B8D-2035-456B-B074-F5DCA7C93E86}" type="parTrans" cxnId="{56EA3C13-3850-4055-9DDD-77BC6C4B2E09}">
      <dgm:prSet/>
      <dgm:spPr/>
      <dgm:t>
        <a:bodyPr/>
        <a:lstStyle/>
        <a:p>
          <a:endParaRPr lang="en-IN"/>
        </a:p>
      </dgm:t>
    </dgm:pt>
    <dgm:pt modelId="{CB5694F4-D32B-4EDD-BBE3-38ADB5C18DF3}" type="sibTrans" cxnId="{56EA3C13-3850-4055-9DDD-77BC6C4B2E09}">
      <dgm:prSet/>
      <dgm:spPr/>
      <dgm:t>
        <a:bodyPr/>
        <a:lstStyle/>
        <a:p>
          <a:endParaRPr lang="en-IN"/>
        </a:p>
      </dgm:t>
    </dgm:pt>
    <dgm:pt modelId="{BDA47CCE-D7BE-4035-A438-F97ABFE312D3}">
      <dgm:prSet phldrT="[Text]"/>
      <dgm:spPr/>
      <dgm:t>
        <a:bodyPr/>
        <a:lstStyle/>
        <a:p>
          <a:r>
            <a:rPr lang="en-US" dirty="0"/>
            <a:t>Dynamic Response</a:t>
          </a:r>
          <a:endParaRPr lang="en-IN" dirty="0"/>
        </a:p>
      </dgm:t>
    </dgm:pt>
    <dgm:pt modelId="{DC81D213-D35A-4B7D-A77B-2C153025B87F}" type="parTrans" cxnId="{27BE7DF3-84E2-40D1-A1CA-AF1A05B98B35}">
      <dgm:prSet/>
      <dgm:spPr/>
      <dgm:t>
        <a:bodyPr/>
        <a:lstStyle/>
        <a:p>
          <a:endParaRPr lang="en-IN"/>
        </a:p>
      </dgm:t>
    </dgm:pt>
    <dgm:pt modelId="{951CCD16-4725-4682-ADC9-4BD832495DD4}" type="sibTrans" cxnId="{27BE7DF3-84E2-40D1-A1CA-AF1A05B98B35}">
      <dgm:prSet/>
      <dgm:spPr/>
      <dgm:t>
        <a:bodyPr/>
        <a:lstStyle/>
        <a:p>
          <a:endParaRPr lang="en-IN"/>
        </a:p>
      </dgm:t>
    </dgm:pt>
    <dgm:pt modelId="{4CA6F97E-93CE-4C92-8D8B-D232E71C9077}">
      <dgm:prSet phldrT="[Text]"/>
      <dgm:spPr/>
      <dgm:t>
        <a:bodyPr/>
        <a:lstStyle/>
        <a:p>
          <a:r>
            <a:rPr lang="en-US" dirty="0"/>
            <a:t>Reduced Manual Work</a:t>
          </a:r>
          <a:endParaRPr lang="en-IN" dirty="0"/>
        </a:p>
      </dgm:t>
    </dgm:pt>
    <dgm:pt modelId="{5575AE90-388F-4474-83BF-AEEF4F769EB4}" type="parTrans" cxnId="{87E5FC92-E445-4BF7-8151-DD0FEC8DDA8A}">
      <dgm:prSet/>
      <dgm:spPr/>
      <dgm:t>
        <a:bodyPr/>
        <a:lstStyle/>
        <a:p>
          <a:endParaRPr lang="en-IN"/>
        </a:p>
      </dgm:t>
    </dgm:pt>
    <dgm:pt modelId="{CFEE58F2-F75A-4E34-8D90-D9BDE87978E4}" type="sibTrans" cxnId="{87E5FC92-E445-4BF7-8151-DD0FEC8DDA8A}">
      <dgm:prSet/>
      <dgm:spPr/>
      <dgm:t>
        <a:bodyPr/>
        <a:lstStyle/>
        <a:p>
          <a:endParaRPr lang="en-IN"/>
        </a:p>
      </dgm:t>
    </dgm:pt>
    <dgm:pt modelId="{A9862FCD-D072-4C33-96A6-2359289B2329}">
      <dgm:prSet phldrT="[Text]"/>
      <dgm:spPr/>
      <dgm:t>
        <a:bodyPr/>
        <a:lstStyle/>
        <a:p>
          <a:r>
            <a:rPr lang="en-US" dirty="0"/>
            <a:t>Customizable Performance</a:t>
          </a:r>
          <a:endParaRPr lang="en-IN" dirty="0"/>
        </a:p>
      </dgm:t>
    </dgm:pt>
    <dgm:pt modelId="{69521258-0C0F-4617-8CB2-207B36278182}" type="parTrans" cxnId="{B06947FB-2EEB-4D6D-AAD3-425510EBEC0E}">
      <dgm:prSet/>
      <dgm:spPr/>
      <dgm:t>
        <a:bodyPr/>
        <a:lstStyle/>
        <a:p>
          <a:endParaRPr lang="en-IN"/>
        </a:p>
      </dgm:t>
    </dgm:pt>
    <dgm:pt modelId="{A5152981-746E-42F8-9049-6FD894A13910}" type="sibTrans" cxnId="{B06947FB-2EEB-4D6D-AAD3-425510EBEC0E}">
      <dgm:prSet/>
      <dgm:spPr/>
      <dgm:t>
        <a:bodyPr/>
        <a:lstStyle/>
        <a:p>
          <a:endParaRPr lang="en-IN"/>
        </a:p>
      </dgm:t>
    </dgm:pt>
    <dgm:pt modelId="{10B49B50-CE84-4053-A7D1-4FAB76F688EE}" type="pres">
      <dgm:prSet presAssocID="{8F6B4C1E-12F0-4BEA-B642-BEB35C2659BC}" presName="diagram" presStyleCnt="0">
        <dgm:presLayoutVars>
          <dgm:dir/>
          <dgm:resizeHandles val="exact"/>
        </dgm:presLayoutVars>
      </dgm:prSet>
      <dgm:spPr/>
    </dgm:pt>
    <dgm:pt modelId="{A87ECECB-A53C-45D5-AF0C-E2C78A26F444}" type="pres">
      <dgm:prSet presAssocID="{EE146259-1108-426D-84A8-3BB7117007EE}" presName="node" presStyleLbl="node1" presStyleIdx="0" presStyleCnt="5">
        <dgm:presLayoutVars>
          <dgm:bulletEnabled val="1"/>
        </dgm:presLayoutVars>
      </dgm:prSet>
      <dgm:spPr/>
    </dgm:pt>
    <dgm:pt modelId="{475D7C30-AFDC-4CEF-882F-D7357793FF9C}" type="pres">
      <dgm:prSet presAssocID="{90EB431A-6C38-413D-A156-5D236FEC090F}" presName="sibTrans" presStyleCnt="0"/>
      <dgm:spPr/>
    </dgm:pt>
    <dgm:pt modelId="{4D72344C-DA86-4A54-9E29-4430B9CBAC48}" type="pres">
      <dgm:prSet presAssocID="{7723DA19-2527-408E-B33B-1B52641D5856}" presName="node" presStyleLbl="node1" presStyleIdx="1" presStyleCnt="5">
        <dgm:presLayoutVars>
          <dgm:bulletEnabled val="1"/>
        </dgm:presLayoutVars>
      </dgm:prSet>
      <dgm:spPr/>
    </dgm:pt>
    <dgm:pt modelId="{3220B6CD-E067-400A-8A80-FB5D1299E820}" type="pres">
      <dgm:prSet presAssocID="{CB5694F4-D32B-4EDD-BBE3-38ADB5C18DF3}" presName="sibTrans" presStyleCnt="0"/>
      <dgm:spPr/>
    </dgm:pt>
    <dgm:pt modelId="{E16F2142-ABBC-4079-8017-316033637C92}" type="pres">
      <dgm:prSet presAssocID="{BDA47CCE-D7BE-4035-A438-F97ABFE312D3}" presName="node" presStyleLbl="node1" presStyleIdx="2" presStyleCnt="5">
        <dgm:presLayoutVars>
          <dgm:bulletEnabled val="1"/>
        </dgm:presLayoutVars>
      </dgm:prSet>
      <dgm:spPr/>
    </dgm:pt>
    <dgm:pt modelId="{9D6061F2-FB62-42DF-8DCA-4FFC0CBB6563}" type="pres">
      <dgm:prSet presAssocID="{951CCD16-4725-4682-ADC9-4BD832495DD4}" presName="sibTrans" presStyleCnt="0"/>
      <dgm:spPr/>
    </dgm:pt>
    <dgm:pt modelId="{B2B2239D-50BD-422F-A2CF-F43046B9C327}" type="pres">
      <dgm:prSet presAssocID="{4CA6F97E-93CE-4C92-8D8B-D232E71C9077}" presName="node" presStyleLbl="node1" presStyleIdx="3" presStyleCnt="5">
        <dgm:presLayoutVars>
          <dgm:bulletEnabled val="1"/>
        </dgm:presLayoutVars>
      </dgm:prSet>
      <dgm:spPr/>
    </dgm:pt>
    <dgm:pt modelId="{F6D25F8F-2784-4CB9-870F-404953E10B12}" type="pres">
      <dgm:prSet presAssocID="{CFEE58F2-F75A-4E34-8D90-D9BDE87978E4}" presName="sibTrans" presStyleCnt="0"/>
      <dgm:spPr/>
    </dgm:pt>
    <dgm:pt modelId="{127BEF8B-F38D-467F-84AB-01DACB77446E}" type="pres">
      <dgm:prSet presAssocID="{A9862FCD-D072-4C33-96A6-2359289B2329}" presName="node" presStyleLbl="node1" presStyleIdx="4" presStyleCnt="5">
        <dgm:presLayoutVars>
          <dgm:bulletEnabled val="1"/>
        </dgm:presLayoutVars>
      </dgm:prSet>
      <dgm:spPr/>
    </dgm:pt>
  </dgm:ptLst>
  <dgm:cxnLst>
    <dgm:cxn modelId="{56EA3C13-3850-4055-9DDD-77BC6C4B2E09}" srcId="{8F6B4C1E-12F0-4BEA-B642-BEB35C2659BC}" destId="{7723DA19-2527-408E-B33B-1B52641D5856}" srcOrd="1" destOrd="0" parTransId="{37614B8D-2035-456B-B074-F5DCA7C93E86}" sibTransId="{CB5694F4-D32B-4EDD-BBE3-38ADB5C18DF3}"/>
    <dgm:cxn modelId="{4657AB18-5922-4F3B-ABA5-3966C04E229C}" srcId="{8F6B4C1E-12F0-4BEA-B642-BEB35C2659BC}" destId="{EE146259-1108-426D-84A8-3BB7117007EE}" srcOrd="0" destOrd="0" parTransId="{30E2A524-5AA7-4610-9BAC-5D0783E454B2}" sibTransId="{90EB431A-6C38-413D-A156-5D236FEC090F}"/>
    <dgm:cxn modelId="{87E5FC92-E445-4BF7-8151-DD0FEC8DDA8A}" srcId="{8F6B4C1E-12F0-4BEA-B642-BEB35C2659BC}" destId="{4CA6F97E-93CE-4C92-8D8B-D232E71C9077}" srcOrd="3" destOrd="0" parTransId="{5575AE90-388F-4474-83BF-AEEF4F769EB4}" sibTransId="{CFEE58F2-F75A-4E34-8D90-D9BDE87978E4}"/>
    <dgm:cxn modelId="{717C1F9E-40BF-47B4-B710-8CF6699C7A1C}" type="presOf" srcId="{4CA6F97E-93CE-4C92-8D8B-D232E71C9077}" destId="{B2B2239D-50BD-422F-A2CF-F43046B9C327}" srcOrd="0" destOrd="0" presId="urn:microsoft.com/office/officeart/2005/8/layout/default"/>
    <dgm:cxn modelId="{842638B1-33E6-4E1E-BA04-8F28EBEE97E6}" type="presOf" srcId="{8F6B4C1E-12F0-4BEA-B642-BEB35C2659BC}" destId="{10B49B50-CE84-4053-A7D1-4FAB76F688EE}" srcOrd="0" destOrd="0" presId="urn:microsoft.com/office/officeart/2005/8/layout/default"/>
    <dgm:cxn modelId="{3E801AB6-711D-46F1-AB0D-BB5A1AB95630}" type="presOf" srcId="{BDA47CCE-D7BE-4035-A438-F97ABFE312D3}" destId="{E16F2142-ABBC-4079-8017-316033637C92}" srcOrd="0" destOrd="0" presId="urn:microsoft.com/office/officeart/2005/8/layout/default"/>
    <dgm:cxn modelId="{116CA8C8-5277-44F7-AEC7-8A2AFE97FC85}" type="presOf" srcId="{7723DA19-2527-408E-B33B-1B52641D5856}" destId="{4D72344C-DA86-4A54-9E29-4430B9CBAC48}" srcOrd="0" destOrd="0" presId="urn:microsoft.com/office/officeart/2005/8/layout/default"/>
    <dgm:cxn modelId="{607B17D5-70A2-49DE-AC05-462B41DDAE85}" type="presOf" srcId="{A9862FCD-D072-4C33-96A6-2359289B2329}" destId="{127BEF8B-F38D-467F-84AB-01DACB77446E}" srcOrd="0" destOrd="0" presId="urn:microsoft.com/office/officeart/2005/8/layout/default"/>
    <dgm:cxn modelId="{CF0BB5D8-45C7-40E4-B020-1AB3FD8843F5}" type="presOf" srcId="{EE146259-1108-426D-84A8-3BB7117007EE}" destId="{A87ECECB-A53C-45D5-AF0C-E2C78A26F444}" srcOrd="0" destOrd="0" presId="urn:microsoft.com/office/officeart/2005/8/layout/default"/>
    <dgm:cxn modelId="{27BE7DF3-84E2-40D1-A1CA-AF1A05B98B35}" srcId="{8F6B4C1E-12F0-4BEA-B642-BEB35C2659BC}" destId="{BDA47CCE-D7BE-4035-A438-F97ABFE312D3}" srcOrd="2" destOrd="0" parTransId="{DC81D213-D35A-4B7D-A77B-2C153025B87F}" sibTransId="{951CCD16-4725-4682-ADC9-4BD832495DD4}"/>
    <dgm:cxn modelId="{B06947FB-2EEB-4D6D-AAD3-425510EBEC0E}" srcId="{8F6B4C1E-12F0-4BEA-B642-BEB35C2659BC}" destId="{A9862FCD-D072-4C33-96A6-2359289B2329}" srcOrd="4" destOrd="0" parTransId="{69521258-0C0F-4617-8CB2-207B36278182}" sibTransId="{A5152981-746E-42F8-9049-6FD894A13910}"/>
    <dgm:cxn modelId="{7D2B0E56-370C-46C0-9FB6-9ED80B02A97A}" type="presParOf" srcId="{10B49B50-CE84-4053-A7D1-4FAB76F688EE}" destId="{A87ECECB-A53C-45D5-AF0C-E2C78A26F444}" srcOrd="0" destOrd="0" presId="urn:microsoft.com/office/officeart/2005/8/layout/default"/>
    <dgm:cxn modelId="{1C90B371-F504-48DD-B781-C49E74631964}" type="presParOf" srcId="{10B49B50-CE84-4053-A7D1-4FAB76F688EE}" destId="{475D7C30-AFDC-4CEF-882F-D7357793FF9C}" srcOrd="1" destOrd="0" presId="urn:microsoft.com/office/officeart/2005/8/layout/default"/>
    <dgm:cxn modelId="{97649D11-0488-4AC0-8B51-97E63E9A1CBE}" type="presParOf" srcId="{10B49B50-CE84-4053-A7D1-4FAB76F688EE}" destId="{4D72344C-DA86-4A54-9E29-4430B9CBAC48}" srcOrd="2" destOrd="0" presId="urn:microsoft.com/office/officeart/2005/8/layout/default"/>
    <dgm:cxn modelId="{8CE24ECD-1099-4F69-B9AE-5EBF738192DC}" type="presParOf" srcId="{10B49B50-CE84-4053-A7D1-4FAB76F688EE}" destId="{3220B6CD-E067-400A-8A80-FB5D1299E820}" srcOrd="3" destOrd="0" presId="urn:microsoft.com/office/officeart/2005/8/layout/default"/>
    <dgm:cxn modelId="{E2827112-6F41-4418-9143-B7EA2B7C040D}" type="presParOf" srcId="{10B49B50-CE84-4053-A7D1-4FAB76F688EE}" destId="{E16F2142-ABBC-4079-8017-316033637C92}" srcOrd="4" destOrd="0" presId="urn:microsoft.com/office/officeart/2005/8/layout/default"/>
    <dgm:cxn modelId="{01CF9F10-275F-4462-B60F-7F16EB2C7993}" type="presParOf" srcId="{10B49B50-CE84-4053-A7D1-4FAB76F688EE}" destId="{9D6061F2-FB62-42DF-8DCA-4FFC0CBB6563}" srcOrd="5" destOrd="0" presId="urn:microsoft.com/office/officeart/2005/8/layout/default"/>
    <dgm:cxn modelId="{BD6E12BD-D857-4C10-97D9-3AC72319C304}" type="presParOf" srcId="{10B49B50-CE84-4053-A7D1-4FAB76F688EE}" destId="{B2B2239D-50BD-422F-A2CF-F43046B9C327}" srcOrd="6" destOrd="0" presId="urn:microsoft.com/office/officeart/2005/8/layout/default"/>
    <dgm:cxn modelId="{0C08B673-B946-4B10-9FCD-AE85160AB05B}" type="presParOf" srcId="{10B49B50-CE84-4053-A7D1-4FAB76F688EE}" destId="{F6D25F8F-2784-4CB9-870F-404953E10B12}" srcOrd="7" destOrd="0" presId="urn:microsoft.com/office/officeart/2005/8/layout/default"/>
    <dgm:cxn modelId="{BB70691D-84A8-4D2A-9794-C8DDEBFAAAE7}" type="presParOf" srcId="{10B49B50-CE84-4053-A7D1-4FAB76F688EE}" destId="{127BEF8B-F38D-467F-84AB-01DACB77446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B0DEFE-717B-40FC-9E5B-B0E298B7A90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4738F0-0A2C-43B9-BF36-B967D4C93CD8}">
      <dgm:prSet phldrT="[Text]"/>
      <dgm:spPr/>
      <dgm:t>
        <a:bodyPr/>
        <a:lstStyle/>
        <a:p>
          <a:r>
            <a:rPr lang="en-US" dirty="0"/>
            <a:t>Complex Tuning</a:t>
          </a:r>
          <a:endParaRPr lang="en-IN" dirty="0"/>
        </a:p>
      </dgm:t>
    </dgm:pt>
    <dgm:pt modelId="{FD07B898-1171-4F07-97CB-FE4E4123F13F}" type="parTrans" cxnId="{B1EB135F-F5AB-49C0-8386-0FA6E4C05073}">
      <dgm:prSet/>
      <dgm:spPr/>
      <dgm:t>
        <a:bodyPr/>
        <a:lstStyle/>
        <a:p>
          <a:endParaRPr lang="en-IN"/>
        </a:p>
      </dgm:t>
    </dgm:pt>
    <dgm:pt modelId="{CF6F2B2D-1EDE-4D3A-868F-5941F1B52994}" type="sibTrans" cxnId="{B1EB135F-F5AB-49C0-8386-0FA6E4C05073}">
      <dgm:prSet/>
      <dgm:spPr/>
      <dgm:t>
        <a:bodyPr/>
        <a:lstStyle/>
        <a:p>
          <a:endParaRPr lang="en-IN"/>
        </a:p>
      </dgm:t>
    </dgm:pt>
    <dgm:pt modelId="{838784E6-91E2-43F7-95DD-5F9447139807}">
      <dgm:prSet phldrT="[Text]"/>
      <dgm:spPr/>
      <dgm:t>
        <a:bodyPr/>
        <a:lstStyle/>
        <a:p>
          <a:r>
            <a:rPr lang="en-US" dirty="0"/>
            <a:t>Sensitive to Noise</a:t>
          </a:r>
          <a:endParaRPr lang="en-IN" dirty="0"/>
        </a:p>
      </dgm:t>
    </dgm:pt>
    <dgm:pt modelId="{C4ADB360-A057-4FB6-9DF8-A010BFFAB8E0}" type="parTrans" cxnId="{797422EB-23FE-496B-B760-BE22C21F0336}">
      <dgm:prSet/>
      <dgm:spPr/>
      <dgm:t>
        <a:bodyPr/>
        <a:lstStyle/>
        <a:p>
          <a:endParaRPr lang="en-IN"/>
        </a:p>
      </dgm:t>
    </dgm:pt>
    <dgm:pt modelId="{69F23A49-9BCE-4BEF-9F23-08300A5EE791}" type="sibTrans" cxnId="{797422EB-23FE-496B-B760-BE22C21F0336}">
      <dgm:prSet/>
      <dgm:spPr/>
      <dgm:t>
        <a:bodyPr/>
        <a:lstStyle/>
        <a:p>
          <a:endParaRPr lang="en-IN"/>
        </a:p>
      </dgm:t>
    </dgm:pt>
    <dgm:pt modelId="{5C2AED2B-BB9E-478C-91A2-BE3FA445841C}">
      <dgm:prSet phldrT="[Text]"/>
      <dgm:spPr/>
      <dgm:t>
        <a:bodyPr/>
        <a:lstStyle/>
        <a:p>
          <a:r>
            <a:rPr lang="en-US" dirty="0"/>
            <a:t>Increased Load for Complex Systems</a:t>
          </a:r>
          <a:endParaRPr lang="en-IN" dirty="0"/>
        </a:p>
      </dgm:t>
    </dgm:pt>
    <dgm:pt modelId="{4F2A2CAD-24AB-40B5-AAF7-66D07850E251}" type="parTrans" cxnId="{AE38024F-6759-44AB-B712-CCD88A23AC1B}">
      <dgm:prSet/>
      <dgm:spPr/>
      <dgm:t>
        <a:bodyPr/>
        <a:lstStyle/>
        <a:p>
          <a:endParaRPr lang="en-IN"/>
        </a:p>
      </dgm:t>
    </dgm:pt>
    <dgm:pt modelId="{3A90BEC2-C956-487A-BB67-15CB0443F98A}" type="sibTrans" cxnId="{AE38024F-6759-44AB-B712-CCD88A23AC1B}">
      <dgm:prSet/>
      <dgm:spPr/>
      <dgm:t>
        <a:bodyPr/>
        <a:lstStyle/>
        <a:p>
          <a:endParaRPr lang="en-IN"/>
        </a:p>
      </dgm:t>
    </dgm:pt>
    <dgm:pt modelId="{C52025BA-3C72-45BD-99E1-CB2BD8465E30}" type="pres">
      <dgm:prSet presAssocID="{7BB0DEFE-717B-40FC-9E5B-B0E298B7A90B}" presName="linear" presStyleCnt="0">
        <dgm:presLayoutVars>
          <dgm:dir/>
          <dgm:animLvl val="lvl"/>
          <dgm:resizeHandles val="exact"/>
        </dgm:presLayoutVars>
      </dgm:prSet>
      <dgm:spPr/>
    </dgm:pt>
    <dgm:pt modelId="{007705C5-760A-4733-9AEF-9138DDCDAE5F}" type="pres">
      <dgm:prSet presAssocID="{3B4738F0-0A2C-43B9-BF36-B967D4C93CD8}" presName="parentLin" presStyleCnt="0"/>
      <dgm:spPr/>
    </dgm:pt>
    <dgm:pt modelId="{ECC91715-2530-4809-900C-A48441B30871}" type="pres">
      <dgm:prSet presAssocID="{3B4738F0-0A2C-43B9-BF36-B967D4C93CD8}" presName="parentLeftMargin" presStyleLbl="node1" presStyleIdx="0" presStyleCnt="3"/>
      <dgm:spPr/>
    </dgm:pt>
    <dgm:pt modelId="{14850021-E510-4806-9EC1-590E8CA3C579}" type="pres">
      <dgm:prSet presAssocID="{3B4738F0-0A2C-43B9-BF36-B967D4C93C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D439EA-D114-4925-BD12-310BBA530999}" type="pres">
      <dgm:prSet presAssocID="{3B4738F0-0A2C-43B9-BF36-B967D4C93CD8}" presName="negativeSpace" presStyleCnt="0"/>
      <dgm:spPr/>
    </dgm:pt>
    <dgm:pt modelId="{4C0495E5-E73D-4C4D-9238-7545BE595DC2}" type="pres">
      <dgm:prSet presAssocID="{3B4738F0-0A2C-43B9-BF36-B967D4C93CD8}" presName="childText" presStyleLbl="conFgAcc1" presStyleIdx="0" presStyleCnt="3">
        <dgm:presLayoutVars>
          <dgm:bulletEnabled val="1"/>
        </dgm:presLayoutVars>
      </dgm:prSet>
      <dgm:spPr/>
    </dgm:pt>
    <dgm:pt modelId="{AFA7F82A-694F-4A17-A141-73B03794D53D}" type="pres">
      <dgm:prSet presAssocID="{CF6F2B2D-1EDE-4D3A-868F-5941F1B52994}" presName="spaceBetweenRectangles" presStyleCnt="0"/>
      <dgm:spPr/>
    </dgm:pt>
    <dgm:pt modelId="{B0C4EA92-E245-49AD-833E-AE1D7A3513B4}" type="pres">
      <dgm:prSet presAssocID="{838784E6-91E2-43F7-95DD-5F9447139807}" presName="parentLin" presStyleCnt="0"/>
      <dgm:spPr/>
    </dgm:pt>
    <dgm:pt modelId="{4C9807D2-79A9-4566-AC9D-AA4C01FBA382}" type="pres">
      <dgm:prSet presAssocID="{838784E6-91E2-43F7-95DD-5F9447139807}" presName="parentLeftMargin" presStyleLbl="node1" presStyleIdx="0" presStyleCnt="3"/>
      <dgm:spPr/>
    </dgm:pt>
    <dgm:pt modelId="{136585E3-28A8-4B43-900B-AC14A1307CF7}" type="pres">
      <dgm:prSet presAssocID="{838784E6-91E2-43F7-95DD-5F94471398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A8DD0-1326-4ACB-8A85-849D45150BBF}" type="pres">
      <dgm:prSet presAssocID="{838784E6-91E2-43F7-95DD-5F9447139807}" presName="negativeSpace" presStyleCnt="0"/>
      <dgm:spPr/>
    </dgm:pt>
    <dgm:pt modelId="{73780630-AE08-4837-A24D-6E6AB567C8AC}" type="pres">
      <dgm:prSet presAssocID="{838784E6-91E2-43F7-95DD-5F9447139807}" presName="childText" presStyleLbl="conFgAcc1" presStyleIdx="1" presStyleCnt="3">
        <dgm:presLayoutVars>
          <dgm:bulletEnabled val="1"/>
        </dgm:presLayoutVars>
      </dgm:prSet>
      <dgm:spPr/>
    </dgm:pt>
    <dgm:pt modelId="{1D63D200-3619-4B82-96DF-56A874993C20}" type="pres">
      <dgm:prSet presAssocID="{69F23A49-9BCE-4BEF-9F23-08300A5EE791}" presName="spaceBetweenRectangles" presStyleCnt="0"/>
      <dgm:spPr/>
    </dgm:pt>
    <dgm:pt modelId="{DE12A387-3786-416D-8594-668C549E8659}" type="pres">
      <dgm:prSet presAssocID="{5C2AED2B-BB9E-478C-91A2-BE3FA445841C}" presName="parentLin" presStyleCnt="0"/>
      <dgm:spPr/>
    </dgm:pt>
    <dgm:pt modelId="{10A2B288-5FDF-4A13-8B8B-6CEEEC6FD58C}" type="pres">
      <dgm:prSet presAssocID="{5C2AED2B-BB9E-478C-91A2-BE3FA445841C}" presName="parentLeftMargin" presStyleLbl="node1" presStyleIdx="1" presStyleCnt="3"/>
      <dgm:spPr/>
    </dgm:pt>
    <dgm:pt modelId="{B8A70107-5EFF-48C2-AB30-579E85BA6F8F}" type="pres">
      <dgm:prSet presAssocID="{5C2AED2B-BB9E-478C-91A2-BE3FA44584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10B56A-D9A3-4B9F-8352-ECA2113E9908}" type="pres">
      <dgm:prSet presAssocID="{5C2AED2B-BB9E-478C-91A2-BE3FA445841C}" presName="negativeSpace" presStyleCnt="0"/>
      <dgm:spPr/>
    </dgm:pt>
    <dgm:pt modelId="{B301020D-4917-47D7-8F8B-C509EBFB310D}" type="pres">
      <dgm:prSet presAssocID="{5C2AED2B-BB9E-478C-91A2-BE3FA44584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EB135F-F5AB-49C0-8386-0FA6E4C05073}" srcId="{7BB0DEFE-717B-40FC-9E5B-B0E298B7A90B}" destId="{3B4738F0-0A2C-43B9-BF36-B967D4C93CD8}" srcOrd="0" destOrd="0" parTransId="{FD07B898-1171-4F07-97CB-FE4E4123F13F}" sibTransId="{CF6F2B2D-1EDE-4D3A-868F-5941F1B52994}"/>
    <dgm:cxn modelId="{C8FA954B-A708-4527-9290-8C0329CB2D4F}" type="presOf" srcId="{838784E6-91E2-43F7-95DD-5F9447139807}" destId="{136585E3-28A8-4B43-900B-AC14A1307CF7}" srcOrd="1" destOrd="0" presId="urn:microsoft.com/office/officeart/2005/8/layout/list1"/>
    <dgm:cxn modelId="{AE38024F-6759-44AB-B712-CCD88A23AC1B}" srcId="{7BB0DEFE-717B-40FC-9E5B-B0E298B7A90B}" destId="{5C2AED2B-BB9E-478C-91A2-BE3FA445841C}" srcOrd="2" destOrd="0" parTransId="{4F2A2CAD-24AB-40B5-AAF7-66D07850E251}" sibTransId="{3A90BEC2-C956-487A-BB67-15CB0443F98A}"/>
    <dgm:cxn modelId="{31C32292-7EDB-4A4E-BB6D-14F156784580}" type="presOf" srcId="{7BB0DEFE-717B-40FC-9E5B-B0E298B7A90B}" destId="{C52025BA-3C72-45BD-99E1-CB2BD8465E30}" srcOrd="0" destOrd="0" presId="urn:microsoft.com/office/officeart/2005/8/layout/list1"/>
    <dgm:cxn modelId="{B73CB49B-27F1-43E2-B2DE-C012EE926D40}" type="presOf" srcId="{5C2AED2B-BB9E-478C-91A2-BE3FA445841C}" destId="{B8A70107-5EFF-48C2-AB30-579E85BA6F8F}" srcOrd="1" destOrd="0" presId="urn:microsoft.com/office/officeart/2005/8/layout/list1"/>
    <dgm:cxn modelId="{A91FCAAD-69A8-46D6-955F-E1523D5C6907}" type="presOf" srcId="{3B4738F0-0A2C-43B9-BF36-B967D4C93CD8}" destId="{ECC91715-2530-4809-900C-A48441B30871}" srcOrd="0" destOrd="0" presId="urn:microsoft.com/office/officeart/2005/8/layout/list1"/>
    <dgm:cxn modelId="{CE8AB1B3-2E7A-47B4-8294-1239881913B1}" type="presOf" srcId="{3B4738F0-0A2C-43B9-BF36-B967D4C93CD8}" destId="{14850021-E510-4806-9EC1-590E8CA3C579}" srcOrd="1" destOrd="0" presId="urn:microsoft.com/office/officeart/2005/8/layout/list1"/>
    <dgm:cxn modelId="{46AFFEDE-4131-4FC7-B297-35E2569C8268}" type="presOf" srcId="{838784E6-91E2-43F7-95DD-5F9447139807}" destId="{4C9807D2-79A9-4566-AC9D-AA4C01FBA382}" srcOrd="0" destOrd="0" presId="urn:microsoft.com/office/officeart/2005/8/layout/list1"/>
    <dgm:cxn modelId="{797422EB-23FE-496B-B760-BE22C21F0336}" srcId="{7BB0DEFE-717B-40FC-9E5B-B0E298B7A90B}" destId="{838784E6-91E2-43F7-95DD-5F9447139807}" srcOrd="1" destOrd="0" parTransId="{C4ADB360-A057-4FB6-9DF8-A010BFFAB8E0}" sibTransId="{69F23A49-9BCE-4BEF-9F23-08300A5EE791}"/>
    <dgm:cxn modelId="{DB8777FD-5997-4EBA-B348-EA54266EB72B}" type="presOf" srcId="{5C2AED2B-BB9E-478C-91A2-BE3FA445841C}" destId="{10A2B288-5FDF-4A13-8B8B-6CEEEC6FD58C}" srcOrd="0" destOrd="0" presId="urn:microsoft.com/office/officeart/2005/8/layout/list1"/>
    <dgm:cxn modelId="{2E134B30-6D0B-40CE-9BFF-AC5937B3D142}" type="presParOf" srcId="{C52025BA-3C72-45BD-99E1-CB2BD8465E30}" destId="{007705C5-760A-4733-9AEF-9138DDCDAE5F}" srcOrd="0" destOrd="0" presId="urn:microsoft.com/office/officeart/2005/8/layout/list1"/>
    <dgm:cxn modelId="{19B169F5-7B91-4DA9-9F63-AD34085BB7C7}" type="presParOf" srcId="{007705C5-760A-4733-9AEF-9138DDCDAE5F}" destId="{ECC91715-2530-4809-900C-A48441B30871}" srcOrd="0" destOrd="0" presId="urn:microsoft.com/office/officeart/2005/8/layout/list1"/>
    <dgm:cxn modelId="{C7C26B7E-96AB-4BAE-86C8-8D08804EBFCC}" type="presParOf" srcId="{007705C5-760A-4733-9AEF-9138DDCDAE5F}" destId="{14850021-E510-4806-9EC1-590E8CA3C579}" srcOrd="1" destOrd="0" presId="urn:microsoft.com/office/officeart/2005/8/layout/list1"/>
    <dgm:cxn modelId="{58BC0FF0-77C9-4828-8BF4-B2899A7AD84E}" type="presParOf" srcId="{C52025BA-3C72-45BD-99E1-CB2BD8465E30}" destId="{ABD439EA-D114-4925-BD12-310BBA530999}" srcOrd="1" destOrd="0" presId="urn:microsoft.com/office/officeart/2005/8/layout/list1"/>
    <dgm:cxn modelId="{55C072D0-4991-486F-98E0-C53DB4547BC6}" type="presParOf" srcId="{C52025BA-3C72-45BD-99E1-CB2BD8465E30}" destId="{4C0495E5-E73D-4C4D-9238-7545BE595DC2}" srcOrd="2" destOrd="0" presId="urn:microsoft.com/office/officeart/2005/8/layout/list1"/>
    <dgm:cxn modelId="{65CEF970-C34C-4844-AAA9-36BAA1150ECB}" type="presParOf" srcId="{C52025BA-3C72-45BD-99E1-CB2BD8465E30}" destId="{AFA7F82A-694F-4A17-A141-73B03794D53D}" srcOrd="3" destOrd="0" presId="urn:microsoft.com/office/officeart/2005/8/layout/list1"/>
    <dgm:cxn modelId="{F28B25E6-84CB-44AB-AE2B-CD9427FAF6D1}" type="presParOf" srcId="{C52025BA-3C72-45BD-99E1-CB2BD8465E30}" destId="{B0C4EA92-E245-49AD-833E-AE1D7A3513B4}" srcOrd="4" destOrd="0" presId="urn:microsoft.com/office/officeart/2005/8/layout/list1"/>
    <dgm:cxn modelId="{19567ECE-7FF5-47F3-B7FE-26657782AE70}" type="presParOf" srcId="{B0C4EA92-E245-49AD-833E-AE1D7A3513B4}" destId="{4C9807D2-79A9-4566-AC9D-AA4C01FBA382}" srcOrd="0" destOrd="0" presId="urn:microsoft.com/office/officeart/2005/8/layout/list1"/>
    <dgm:cxn modelId="{57453FF7-E0C0-48AB-87AA-45646CD880E9}" type="presParOf" srcId="{B0C4EA92-E245-49AD-833E-AE1D7A3513B4}" destId="{136585E3-28A8-4B43-900B-AC14A1307CF7}" srcOrd="1" destOrd="0" presId="urn:microsoft.com/office/officeart/2005/8/layout/list1"/>
    <dgm:cxn modelId="{049680C2-3CBB-4B6F-9D52-FFF821E1CEC7}" type="presParOf" srcId="{C52025BA-3C72-45BD-99E1-CB2BD8465E30}" destId="{572A8DD0-1326-4ACB-8A85-849D45150BBF}" srcOrd="5" destOrd="0" presId="urn:microsoft.com/office/officeart/2005/8/layout/list1"/>
    <dgm:cxn modelId="{3B4EB34C-5FEB-4279-A3A1-33661EA6A2F0}" type="presParOf" srcId="{C52025BA-3C72-45BD-99E1-CB2BD8465E30}" destId="{73780630-AE08-4837-A24D-6E6AB567C8AC}" srcOrd="6" destOrd="0" presId="urn:microsoft.com/office/officeart/2005/8/layout/list1"/>
    <dgm:cxn modelId="{5B21067E-0B3C-415E-A397-57C2F4A8BB55}" type="presParOf" srcId="{C52025BA-3C72-45BD-99E1-CB2BD8465E30}" destId="{1D63D200-3619-4B82-96DF-56A874993C20}" srcOrd="7" destOrd="0" presId="urn:microsoft.com/office/officeart/2005/8/layout/list1"/>
    <dgm:cxn modelId="{849711A6-E2F1-4654-8465-DE15A4DD038E}" type="presParOf" srcId="{C52025BA-3C72-45BD-99E1-CB2BD8465E30}" destId="{DE12A387-3786-416D-8594-668C549E8659}" srcOrd="8" destOrd="0" presId="urn:microsoft.com/office/officeart/2005/8/layout/list1"/>
    <dgm:cxn modelId="{4CBDE2BB-A9A0-4D63-90D1-97B7F5CA9734}" type="presParOf" srcId="{DE12A387-3786-416D-8594-668C549E8659}" destId="{10A2B288-5FDF-4A13-8B8B-6CEEEC6FD58C}" srcOrd="0" destOrd="0" presId="urn:microsoft.com/office/officeart/2005/8/layout/list1"/>
    <dgm:cxn modelId="{CC75B78D-3BB8-422A-B822-DD06D16101AE}" type="presParOf" srcId="{DE12A387-3786-416D-8594-668C549E8659}" destId="{B8A70107-5EFF-48C2-AB30-579E85BA6F8F}" srcOrd="1" destOrd="0" presId="urn:microsoft.com/office/officeart/2005/8/layout/list1"/>
    <dgm:cxn modelId="{C5740839-2DC5-4576-9C6E-C1B52BC5E560}" type="presParOf" srcId="{C52025BA-3C72-45BD-99E1-CB2BD8465E30}" destId="{7310B56A-D9A3-4B9F-8352-ECA2113E9908}" srcOrd="9" destOrd="0" presId="urn:microsoft.com/office/officeart/2005/8/layout/list1"/>
    <dgm:cxn modelId="{62D4F292-5115-433D-BDB5-9825D9C221E8}" type="presParOf" srcId="{C52025BA-3C72-45BD-99E1-CB2BD8465E30}" destId="{B301020D-4917-47D7-8F8B-C509EBFB31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FEDEA-03FA-436E-9E61-E57E9ADA4CA5}">
      <dsp:nvSpPr>
        <dsp:cNvPr id="0" name=""/>
        <dsp:cNvSpPr/>
      </dsp:nvSpPr>
      <dsp:spPr>
        <a:xfrm>
          <a:off x="1782233" y="0"/>
          <a:ext cx="4538133" cy="453813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F0F20-193C-4221-A1B2-DD11293CDCF4}">
      <dsp:nvSpPr>
        <dsp:cNvPr id="0" name=""/>
        <dsp:cNvSpPr/>
      </dsp:nvSpPr>
      <dsp:spPr>
        <a:xfrm>
          <a:off x="2213356" y="431122"/>
          <a:ext cx="1769871" cy="176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Steady-State Error</a:t>
          </a:r>
          <a:endParaRPr lang="en-IN" sz="2200" kern="1200" dirty="0"/>
        </a:p>
      </dsp:txBody>
      <dsp:txXfrm>
        <a:off x="2299754" y="517520"/>
        <a:ext cx="1597075" cy="1597075"/>
      </dsp:txXfrm>
    </dsp:sp>
    <dsp:sp modelId="{0BFA3D24-A975-4203-ABC2-172ACF7140F7}">
      <dsp:nvSpPr>
        <dsp:cNvPr id="0" name=""/>
        <dsp:cNvSpPr/>
      </dsp:nvSpPr>
      <dsp:spPr>
        <a:xfrm>
          <a:off x="4119371" y="431122"/>
          <a:ext cx="1769871" cy="176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Slow Response Time</a:t>
          </a:r>
          <a:endParaRPr lang="en-IN" sz="2200" kern="1200" dirty="0"/>
        </a:p>
      </dsp:txBody>
      <dsp:txXfrm>
        <a:off x="4205769" y="517520"/>
        <a:ext cx="1597075" cy="1597075"/>
      </dsp:txXfrm>
    </dsp:sp>
    <dsp:sp modelId="{9170C765-9C75-4F74-9640-9DBCDA8ACD1F}">
      <dsp:nvSpPr>
        <dsp:cNvPr id="0" name=""/>
        <dsp:cNvSpPr/>
      </dsp:nvSpPr>
      <dsp:spPr>
        <a:xfrm>
          <a:off x="2213356" y="2337138"/>
          <a:ext cx="1769871" cy="176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Disturbance and load change</a:t>
          </a:r>
          <a:endParaRPr lang="en-IN" sz="2200" kern="1200" dirty="0"/>
        </a:p>
      </dsp:txBody>
      <dsp:txXfrm>
        <a:off x="2299754" y="2423536"/>
        <a:ext cx="1597075" cy="1597075"/>
      </dsp:txXfrm>
    </dsp:sp>
    <dsp:sp modelId="{ECC6AEC9-9CB9-4034-A9FE-E7BEE5FB3553}">
      <dsp:nvSpPr>
        <dsp:cNvPr id="0" name=""/>
        <dsp:cNvSpPr/>
      </dsp:nvSpPr>
      <dsp:spPr>
        <a:xfrm>
          <a:off x="4119371" y="2337138"/>
          <a:ext cx="1769871" cy="1769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Variable System Dynamics</a:t>
          </a:r>
          <a:endParaRPr lang="en-IN" sz="2200" kern="1200" dirty="0"/>
        </a:p>
      </dsp:txBody>
      <dsp:txXfrm>
        <a:off x="4205769" y="2423536"/>
        <a:ext cx="1597075" cy="1597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86C5D-FC5B-4A5A-82D4-FD3ADF3936EF}">
      <dsp:nvSpPr>
        <dsp:cNvPr id="0" name=""/>
        <dsp:cNvSpPr/>
      </dsp:nvSpPr>
      <dsp:spPr>
        <a:xfrm>
          <a:off x="2760385" y="2154766"/>
          <a:ext cx="537140" cy="1023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570" y="0"/>
              </a:lnTo>
              <a:lnTo>
                <a:pt x="268570" y="1023513"/>
              </a:lnTo>
              <a:lnTo>
                <a:pt x="537140" y="1023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00057" y="2637625"/>
        <a:ext cx="57794" cy="57794"/>
      </dsp:txXfrm>
    </dsp:sp>
    <dsp:sp modelId="{19D0FC1F-2635-4A09-A1F5-3F304903236E}">
      <dsp:nvSpPr>
        <dsp:cNvPr id="0" name=""/>
        <dsp:cNvSpPr/>
      </dsp:nvSpPr>
      <dsp:spPr>
        <a:xfrm>
          <a:off x="2760385" y="2109046"/>
          <a:ext cx="5371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14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15526" y="2141337"/>
        <a:ext cx="26857" cy="26857"/>
      </dsp:txXfrm>
    </dsp:sp>
    <dsp:sp modelId="{4E0792F0-BFFF-45FF-9360-9E1BB2D3F6B9}">
      <dsp:nvSpPr>
        <dsp:cNvPr id="0" name=""/>
        <dsp:cNvSpPr/>
      </dsp:nvSpPr>
      <dsp:spPr>
        <a:xfrm>
          <a:off x="2760385" y="1131252"/>
          <a:ext cx="537140" cy="1023513"/>
        </a:xfrm>
        <a:custGeom>
          <a:avLst/>
          <a:gdLst/>
          <a:ahLst/>
          <a:cxnLst/>
          <a:rect l="0" t="0" r="0" b="0"/>
          <a:pathLst>
            <a:path>
              <a:moveTo>
                <a:pt x="0" y="1023513"/>
              </a:moveTo>
              <a:lnTo>
                <a:pt x="268570" y="1023513"/>
              </a:lnTo>
              <a:lnTo>
                <a:pt x="268570" y="0"/>
              </a:lnTo>
              <a:lnTo>
                <a:pt x="5371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00057" y="1614111"/>
        <a:ext cx="57794" cy="57794"/>
      </dsp:txXfrm>
    </dsp:sp>
    <dsp:sp modelId="{73D26600-08AB-403E-B749-0AE357F1841B}">
      <dsp:nvSpPr>
        <dsp:cNvPr id="0" name=""/>
        <dsp:cNvSpPr/>
      </dsp:nvSpPr>
      <dsp:spPr>
        <a:xfrm rot="16200000">
          <a:off x="196213" y="1745360"/>
          <a:ext cx="4309532" cy="818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PID Controller</a:t>
          </a:r>
          <a:endParaRPr lang="en-IN" sz="5300" kern="1200" dirty="0"/>
        </a:p>
      </dsp:txBody>
      <dsp:txXfrm>
        <a:off x="196213" y="1745360"/>
        <a:ext cx="4309532" cy="818811"/>
      </dsp:txXfrm>
    </dsp:sp>
    <dsp:sp modelId="{65417AB3-1FFD-472F-8B33-52B1E129E06F}">
      <dsp:nvSpPr>
        <dsp:cNvPr id="0" name=""/>
        <dsp:cNvSpPr/>
      </dsp:nvSpPr>
      <dsp:spPr>
        <a:xfrm>
          <a:off x="3297525" y="721846"/>
          <a:ext cx="2685700" cy="818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Proportional Control</a:t>
          </a:r>
          <a:endParaRPr lang="en-IN" sz="2800" kern="1200" dirty="0"/>
        </a:p>
      </dsp:txBody>
      <dsp:txXfrm>
        <a:off x="3297525" y="721846"/>
        <a:ext cx="2685700" cy="818811"/>
      </dsp:txXfrm>
    </dsp:sp>
    <dsp:sp modelId="{E4822A68-903E-4B61-ACC6-6807E4CD78BF}">
      <dsp:nvSpPr>
        <dsp:cNvPr id="0" name=""/>
        <dsp:cNvSpPr/>
      </dsp:nvSpPr>
      <dsp:spPr>
        <a:xfrm>
          <a:off x="3297525" y="1745360"/>
          <a:ext cx="2685700" cy="818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Integral Control</a:t>
          </a:r>
          <a:endParaRPr lang="en-IN" sz="2800" kern="1200" dirty="0"/>
        </a:p>
      </dsp:txBody>
      <dsp:txXfrm>
        <a:off x="3297525" y="1745360"/>
        <a:ext cx="2685700" cy="818811"/>
      </dsp:txXfrm>
    </dsp:sp>
    <dsp:sp modelId="{C5D5DA74-25BC-4D4A-989C-CC953CC21F86}">
      <dsp:nvSpPr>
        <dsp:cNvPr id="0" name=""/>
        <dsp:cNvSpPr/>
      </dsp:nvSpPr>
      <dsp:spPr>
        <a:xfrm>
          <a:off x="3297525" y="2768874"/>
          <a:ext cx="2685700" cy="818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Derivative Control</a:t>
          </a:r>
          <a:endParaRPr lang="en-IN" sz="2800" kern="1200" dirty="0"/>
        </a:p>
      </dsp:txBody>
      <dsp:txXfrm>
        <a:off x="3297525" y="2768874"/>
        <a:ext cx="2685700" cy="81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D6F8A-8493-4DC8-BE5A-E3778C076DF7}">
      <dsp:nvSpPr>
        <dsp:cNvPr id="0" name=""/>
        <dsp:cNvSpPr/>
      </dsp:nvSpPr>
      <dsp:spPr>
        <a:xfrm>
          <a:off x="0" y="471826"/>
          <a:ext cx="6426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FBFC4-950E-4544-9478-2C9EA71C2634}">
      <dsp:nvSpPr>
        <dsp:cNvPr id="0" name=""/>
        <dsp:cNvSpPr/>
      </dsp:nvSpPr>
      <dsp:spPr>
        <a:xfrm>
          <a:off x="321310" y="58546"/>
          <a:ext cx="44983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Ziegler-</a:t>
          </a:r>
          <a:r>
            <a:rPr lang="en-US" sz="2800" kern="1200" dirty="0" err="1"/>
            <a:t>Nichlos</a:t>
          </a:r>
          <a:r>
            <a:rPr lang="en-US" sz="2800" kern="1200" dirty="0"/>
            <a:t> Method</a:t>
          </a:r>
          <a:endParaRPr lang="en-IN" sz="2800" kern="1200" dirty="0"/>
        </a:p>
      </dsp:txBody>
      <dsp:txXfrm>
        <a:off x="361659" y="98895"/>
        <a:ext cx="4417642" cy="745862"/>
      </dsp:txXfrm>
    </dsp:sp>
    <dsp:sp modelId="{352A3E16-BFA6-46BC-87D0-D0E9A1A161B3}">
      <dsp:nvSpPr>
        <dsp:cNvPr id="0" name=""/>
        <dsp:cNvSpPr/>
      </dsp:nvSpPr>
      <dsp:spPr>
        <a:xfrm>
          <a:off x="0" y="1741906"/>
          <a:ext cx="6426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5AA36-5DDE-403E-BC71-66634D7E422A}">
      <dsp:nvSpPr>
        <dsp:cNvPr id="0" name=""/>
        <dsp:cNvSpPr/>
      </dsp:nvSpPr>
      <dsp:spPr>
        <a:xfrm>
          <a:off x="321310" y="1328626"/>
          <a:ext cx="44983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Cohen-Coon Method</a:t>
          </a:r>
          <a:endParaRPr lang="en-IN" sz="2800" kern="1200" dirty="0"/>
        </a:p>
      </dsp:txBody>
      <dsp:txXfrm>
        <a:off x="361659" y="1368975"/>
        <a:ext cx="4417642" cy="745862"/>
      </dsp:txXfrm>
    </dsp:sp>
    <dsp:sp modelId="{889D8F74-EC54-4685-87A7-0ECFBCEF8F07}">
      <dsp:nvSpPr>
        <dsp:cNvPr id="0" name=""/>
        <dsp:cNvSpPr/>
      </dsp:nvSpPr>
      <dsp:spPr>
        <a:xfrm>
          <a:off x="0" y="3011986"/>
          <a:ext cx="64262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C99EE-8CA5-411C-BABD-DA609F7237F4}">
      <dsp:nvSpPr>
        <dsp:cNvPr id="0" name=""/>
        <dsp:cNvSpPr/>
      </dsp:nvSpPr>
      <dsp:spPr>
        <a:xfrm>
          <a:off x="321310" y="2598706"/>
          <a:ext cx="449834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027" tIns="0" rIns="17002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Trial and Error Method</a:t>
          </a:r>
          <a:endParaRPr lang="en-IN" sz="2800" kern="1200" dirty="0"/>
        </a:p>
      </dsp:txBody>
      <dsp:txXfrm>
        <a:off x="361659" y="2639055"/>
        <a:ext cx="441764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63AE5-10C3-4AF7-A20C-25E31EC27D7A}">
      <dsp:nvSpPr>
        <dsp:cNvPr id="0" name=""/>
        <dsp:cNvSpPr/>
      </dsp:nvSpPr>
      <dsp:spPr>
        <a:xfrm>
          <a:off x="355704" y="0"/>
          <a:ext cx="6095791" cy="43095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886F6-B932-4184-BD6E-3E86ACADF1D6}">
      <dsp:nvSpPr>
        <dsp:cNvPr id="0" name=""/>
        <dsp:cNvSpPr/>
      </dsp:nvSpPr>
      <dsp:spPr>
        <a:xfrm>
          <a:off x="3403600" y="433267"/>
          <a:ext cx="2801196" cy="10201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Industrial Automation</a:t>
          </a:r>
          <a:endParaRPr lang="en-IN" sz="2500" kern="1200" dirty="0"/>
        </a:p>
      </dsp:txBody>
      <dsp:txXfrm>
        <a:off x="3453399" y="483066"/>
        <a:ext cx="2701598" cy="920549"/>
      </dsp:txXfrm>
    </dsp:sp>
    <dsp:sp modelId="{B4572636-6280-4974-9C1F-CEDAAAF1EB9B}">
      <dsp:nvSpPr>
        <dsp:cNvPr id="0" name=""/>
        <dsp:cNvSpPr/>
      </dsp:nvSpPr>
      <dsp:spPr>
        <a:xfrm>
          <a:off x="3403600" y="1580933"/>
          <a:ext cx="2801196" cy="10201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Energy Systems</a:t>
          </a:r>
          <a:endParaRPr lang="en-IN" sz="2500" kern="1200" dirty="0"/>
        </a:p>
      </dsp:txBody>
      <dsp:txXfrm>
        <a:off x="3453399" y="1630732"/>
        <a:ext cx="2701598" cy="920549"/>
      </dsp:txXfrm>
    </dsp:sp>
    <dsp:sp modelId="{4A9A0378-8A39-441A-B4D2-2BC63A7FFE09}">
      <dsp:nvSpPr>
        <dsp:cNvPr id="0" name=""/>
        <dsp:cNvSpPr/>
      </dsp:nvSpPr>
      <dsp:spPr>
        <a:xfrm>
          <a:off x="3403600" y="2728599"/>
          <a:ext cx="2801196" cy="10201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Water Treatment</a:t>
          </a:r>
          <a:endParaRPr lang="en-IN" sz="2500" kern="1200" dirty="0"/>
        </a:p>
      </dsp:txBody>
      <dsp:txXfrm>
        <a:off x="3453399" y="2778398"/>
        <a:ext cx="2701598" cy="9205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70E9-6074-447B-A1B8-A457CC589C12}">
      <dsp:nvSpPr>
        <dsp:cNvPr id="0" name=""/>
        <dsp:cNvSpPr/>
      </dsp:nvSpPr>
      <dsp:spPr>
        <a:xfrm>
          <a:off x="1291165" y="0"/>
          <a:ext cx="4504268" cy="450426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0F528-5477-4894-94C1-BA979A585661}">
      <dsp:nvSpPr>
        <dsp:cNvPr id="0" name=""/>
        <dsp:cNvSpPr/>
      </dsp:nvSpPr>
      <dsp:spPr>
        <a:xfrm>
          <a:off x="1583943" y="292777"/>
          <a:ext cx="1801707" cy="1801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Renewable Energy Systems</a:t>
          </a:r>
          <a:endParaRPr lang="en-IN" sz="2100" kern="1200" dirty="0"/>
        </a:p>
      </dsp:txBody>
      <dsp:txXfrm>
        <a:off x="1671895" y="380729"/>
        <a:ext cx="1625803" cy="1625803"/>
      </dsp:txXfrm>
    </dsp:sp>
    <dsp:sp modelId="{1D2D99DE-39B4-41EC-B4A1-0E3B57478114}">
      <dsp:nvSpPr>
        <dsp:cNvPr id="0" name=""/>
        <dsp:cNvSpPr/>
      </dsp:nvSpPr>
      <dsp:spPr>
        <a:xfrm>
          <a:off x="3700949" y="292777"/>
          <a:ext cx="1801707" cy="1801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Battery Management System</a:t>
          </a:r>
          <a:endParaRPr lang="en-IN" sz="2100" kern="1200" dirty="0"/>
        </a:p>
      </dsp:txBody>
      <dsp:txXfrm>
        <a:off x="3788901" y="380729"/>
        <a:ext cx="1625803" cy="1625803"/>
      </dsp:txXfrm>
    </dsp:sp>
    <dsp:sp modelId="{2C787651-7977-43E9-A0DD-42EE5461A5B3}">
      <dsp:nvSpPr>
        <dsp:cNvPr id="0" name=""/>
        <dsp:cNvSpPr/>
      </dsp:nvSpPr>
      <dsp:spPr>
        <a:xfrm>
          <a:off x="1583943" y="2409783"/>
          <a:ext cx="1801707" cy="1801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Hydropower Plants</a:t>
          </a:r>
          <a:endParaRPr lang="en-IN" sz="2100" kern="1200" dirty="0"/>
        </a:p>
      </dsp:txBody>
      <dsp:txXfrm>
        <a:off x="1671895" y="2497735"/>
        <a:ext cx="1625803" cy="1625803"/>
      </dsp:txXfrm>
    </dsp:sp>
    <dsp:sp modelId="{1C2B8CBC-B022-4E9D-B301-EEE39F286277}">
      <dsp:nvSpPr>
        <dsp:cNvPr id="0" name=""/>
        <dsp:cNvSpPr/>
      </dsp:nvSpPr>
      <dsp:spPr>
        <a:xfrm>
          <a:off x="3700949" y="2409783"/>
          <a:ext cx="1801707" cy="1801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HVAC Systems</a:t>
          </a:r>
          <a:endParaRPr lang="en-IN" sz="2100" kern="1200" dirty="0"/>
        </a:p>
      </dsp:txBody>
      <dsp:txXfrm>
        <a:off x="3788901" y="2497735"/>
        <a:ext cx="1625803" cy="1625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ECECB-A53C-45D5-AF0C-E2C78A26F444}">
      <dsp:nvSpPr>
        <dsp:cNvPr id="0" name=""/>
        <dsp:cNvSpPr/>
      </dsp:nvSpPr>
      <dsp:spPr>
        <a:xfrm>
          <a:off x="413233" y="1669"/>
          <a:ext cx="2267396" cy="136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Improved System Stability</a:t>
          </a:r>
          <a:endParaRPr lang="en-IN" sz="2700" kern="1200" dirty="0"/>
        </a:p>
      </dsp:txBody>
      <dsp:txXfrm>
        <a:off x="413233" y="1669"/>
        <a:ext cx="2267396" cy="1360437"/>
      </dsp:txXfrm>
    </dsp:sp>
    <dsp:sp modelId="{4D72344C-DA86-4A54-9E29-4430B9CBAC48}">
      <dsp:nvSpPr>
        <dsp:cNvPr id="0" name=""/>
        <dsp:cNvSpPr/>
      </dsp:nvSpPr>
      <dsp:spPr>
        <a:xfrm>
          <a:off x="2907369" y="1669"/>
          <a:ext cx="2267396" cy="136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Error Elimination</a:t>
          </a:r>
          <a:endParaRPr lang="en-IN" sz="2700" kern="1200" dirty="0"/>
        </a:p>
      </dsp:txBody>
      <dsp:txXfrm>
        <a:off x="2907369" y="1669"/>
        <a:ext cx="2267396" cy="1360437"/>
      </dsp:txXfrm>
    </dsp:sp>
    <dsp:sp modelId="{E16F2142-ABBC-4079-8017-316033637C92}">
      <dsp:nvSpPr>
        <dsp:cNvPr id="0" name=""/>
        <dsp:cNvSpPr/>
      </dsp:nvSpPr>
      <dsp:spPr>
        <a:xfrm>
          <a:off x="413233" y="1588847"/>
          <a:ext cx="2267396" cy="136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Dynamic Response</a:t>
          </a:r>
          <a:endParaRPr lang="en-IN" sz="2700" kern="1200" dirty="0"/>
        </a:p>
      </dsp:txBody>
      <dsp:txXfrm>
        <a:off x="413233" y="1588847"/>
        <a:ext cx="2267396" cy="1360437"/>
      </dsp:txXfrm>
    </dsp:sp>
    <dsp:sp modelId="{B2B2239D-50BD-422F-A2CF-F43046B9C327}">
      <dsp:nvSpPr>
        <dsp:cNvPr id="0" name=""/>
        <dsp:cNvSpPr/>
      </dsp:nvSpPr>
      <dsp:spPr>
        <a:xfrm>
          <a:off x="2907369" y="1588847"/>
          <a:ext cx="2267396" cy="136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Reduced Manual Work</a:t>
          </a:r>
          <a:endParaRPr lang="en-IN" sz="2700" kern="1200" dirty="0"/>
        </a:p>
      </dsp:txBody>
      <dsp:txXfrm>
        <a:off x="2907369" y="1588847"/>
        <a:ext cx="2267396" cy="1360437"/>
      </dsp:txXfrm>
    </dsp:sp>
    <dsp:sp modelId="{127BEF8B-F38D-467F-84AB-01DACB77446E}">
      <dsp:nvSpPr>
        <dsp:cNvPr id="0" name=""/>
        <dsp:cNvSpPr/>
      </dsp:nvSpPr>
      <dsp:spPr>
        <a:xfrm>
          <a:off x="1660301" y="3176024"/>
          <a:ext cx="2267396" cy="1360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Customizable Performance</a:t>
          </a:r>
          <a:endParaRPr lang="en-IN" sz="2700" kern="1200" dirty="0"/>
        </a:p>
      </dsp:txBody>
      <dsp:txXfrm>
        <a:off x="1660301" y="3176024"/>
        <a:ext cx="2267396" cy="1360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495E5-E73D-4C4D-9238-7545BE595DC2}">
      <dsp:nvSpPr>
        <dsp:cNvPr id="0" name=""/>
        <dsp:cNvSpPr/>
      </dsp:nvSpPr>
      <dsp:spPr>
        <a:xfrm>
          <a:off x="0" y="687946"/>
          <a:ext cx="8712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50021-E510-4806-9EC1-590E8CA3C579}">
      <dsp:nvSpPr>
        <dsp:cNvPr id="0" name=""/>
        <dsp:cNvSpPr/>
      </dsp:nvSpPr>
      <dsp:spPr>
        <a:xfrm>
          <a:off x="435610" y="259906"/>
          <a:ext cx="60985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10" tIns="0" rIns="2305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Complex Tuning</a:t>
          </a:r>
          <a:endParaRPr lang="en-IN" sz="2900" kern="1200" dirty="0"/>
        </a:p>
      </dsp:txBody>
      <dsp:txXfrm>
        <a:off x="477400" y="301696"/>
        <a:ext cx="6014960" cy="772500"/>
      </dsp:txXfrm>
    </dsp:sp>
    <dsp:sp modelId="{73780630-AE08-4837-A24D-6E6AB567C8AC}">
      <dsp:nvSpPr>
        <dsp:cNvPr id="0" name=""/>
        <dsp:cNvSpPr/>
      </dsp:nvSpPr>
      <dsp:spPr>
        <a:xfrm>
          <a:off x="0" y="2003386"/>
          <a:ext cx="8712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585E3-28A8-4B43-900B-AC14A1307CF7}">
      <dsp:nvSpPr>
        <dsp:cNvPr id="0" name=""/>
        <dsp:cNvSpPr/>
      </dsp:nvSpPr>
      <dsp:spPr>
        <a:xfrm>
          <a:off x="435610" y="1575346"/>
          <a:ext cx="60985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10" tIns="0" rIns="2305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Sensitive to Noise</a:t>
          </a:r>
          <a:endParaRPr lang="en-IN" sz="2900" kern="1200" dirty="0"/>
        </a:p>
      </dsp:txBody>
      <dsp:txXfrm>
        <a:off x="477400" y="1617136"/>
        <a:ext cx="6014960" cy="772500"/>
      </dsp:txXfrm>
    </dsp:sp>
    <dsp:sp modelId="{B301020D-4917-47D7-8F8B-C509EBFB310D}">
      <dsp:nvSpPr>
        <dsp:cNvPr id="0" name=""/>
        <dsp:cNvSpPr/>
      </dsp:nvSpPr>
      <dsp:spPr>
        <a:xfrm>
          <a:off x="0" y="3318826"/>
          <a:ext cx="8712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70107-5EFF-48C2-AB30-579E85BA6F8F}">
      <dsp:nvSpPr>
        <dsp:cNvPr id="0" name=""/>
        <dsp:cNvSpPr/>
      </dsp:nvSpPr>
      <dsp:spPr>
        <a:xfrm>
          <a:off x="435610" y="2890786"/>
          <a:ext cx="60985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510" tIns="0" rIns="2305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Increased Load for Complex Systems</a:t>
          </a:r>
          <a:endParaRPr lang="en-IN" sz="2900" kern="1200" dirty="0"/>
        </a:p>
      </dsp:txBody>
      <dsp:txXfrm>
        <a:off x="477400" y="2932576"/>
        <a:ext cx="6014960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9CB85-8159-468D-98AF-C1ACD14D22E5}" type="datetimeFigureOut">
              <a:rPr lang="en-IN" smtClean="0"/>
              <a:pPr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C41F2-EBDD-4359-80A3-7692D077B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06B5C-2443-4636-A2F1-EBEB947E7F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C41F2-EBDD-4359-80A3-7692D077B31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3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3636-5382-4204-929D-D48922A4DEDB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1647-D2C9-48F4-A50F-C2A900459439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77DA-13B1-4ACC-9519-0968A04524EE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5180-4EF2-412E-838A-5643D57A7D16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EDEB-F930-44C7-9684-D7BE811EC3FF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C1E6-1D85-4626-A29E-D474D4F245E8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C1FE-15E2-4E9F-8A8C-758C77C2F36B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010-A30E-4656-85FC-5F45DAE0D83E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227F-62BC-47D0-AF22-3E3845929CA5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303A-D73E-47FD-BBA0-26FB66CD4242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B84-C463-4083-BB03-81F19A5F5976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626B-D44F-4FC1-8177-C92F5F90E919}" type="datetime1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F811-54B7-4536-A0F2-81856F062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5802650"/>
            <a:ext cx="77724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latin typeface="Georgia" pitchFamily="18" charset="0"/>
              </a:rPr>
              <a:t>SCHOOL OF AUTOMATION </a:t>
            </a:r>
          </a:p>
          <a:p>
            <a:pPr algn="ctr"/>
            <a:r>
              <a:rPr lang="en-US" sz="1600" b="1" dirty="0">
                <a:latin typeface="Georgia" pitchFamily="18" charset="0"/>
              </a:rPr>
              <a:t>BANASTHALI VIDYAPITH RAJASTHAN </a:t>
            </a:r>
          </a:p>
          <a:p>
            <a:pPr algn="ctr"/>
            <a:r>
              <a:rPr lang="en-US" sz="1600" b="1" dirty="0">
                <a:latin typeface="Georgia" pitchFamily="18" charset="0"/>
              </a:rPr>
              <a:t>October</a:t>
            </a:r>
            <a:r>
              <a:rPr lang="en-US" sz="1400" b="1" dirty="0">
                <a:latin typeface="Georgia" pitchFamily="18" charset="0"/>
              </a:rPr>
              <a:t> 2024 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1460689"/>
            <a:ext cx="8305800" cy="504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PID Controller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4827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itchFamily="18" charset="0"/>
                <a:cs typeface="Times New Roman" pitchFamily="18" charset="0"/>
              </a:rPr>
              <a:t>A </a:t>
            </a:r>
            <a:br>
              <a:rPr lang="en-US" dirty="0">
                <a:latin typeface="Georgia" pitchFamily="18" charset="0"/>
                <a:cs typeface="Times New Roman" pitchFamily="18" charset="0"/>
              </a:rPr>
            </a:br>
            <a:r>
              <a:rPr lang="en-US" dirty="0">
                <a:latin typeface="Georgia" pitchFamily="18" charset="0"/>
                <a:cs typeface="Times New Roman" pitchFamily="18" charset="0"/>
              </a:rPr>
              <a:t>Seminar</a:t>
            </a:r>
          </a:p>
          <a:p>
            <a:pPr algn="ctr"/>
            <a:r>
              <a:rPr lang="en-US" dirty="0">
                <a:latin typeface="Georgia" pitchFamily="18" charset="0"/>
                <a:cs typeface="Times New Roman" pitchFamily="18" charset="0"/>
              </a:rPr>
              <a:t>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49824" y="4025096"/>
            <a:ext cx="3962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Submitted by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Taniya </a:t>
            </a:r>
            <a:r>
              <a:rPr lang="en-US" sz="1600" dirty="0" err="1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Sirohi</a:t>
            </a:r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(2316995)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Georgia" pitchFamily="18" charset="0"/>
                <a:cs typeface="Times New Roman" pitchFamily="18" charset="0"/>
              </a:rPr>
              <a:t>Supervised by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Rahul Katiyar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(</a:t>
            </a:r>
            <a:r>
              <a:rPr lang="en-US" sz="160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Assistant Professor)</a:t>
            </a:r>
            <a:endParaRPr lang="en-US" sz="1600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Georgia" pitchFamily="18" charset="0"/>
                <a:cs typeface="Times New Roman" pitchFamily="18" charset="0"/>
              </a:rPr>
              <a:t> </a:t>
            </a:r>
            <a:endParaRPr lang="en-US" dirty="0">
              <a:solidFill>
                <a:prstClr val="black"/>
              </a:solidFill>
              <a:latin typeface="Georgia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0" y="2686983"/>
            <a:ext cx="12192000" cy="3183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0" y="3081536"/>
            <a:ext cx="12192000" cy="271264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5" name="Picture 1" descr="C:\Users\admin\Downloads\banasthali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8720" y="2151366"/>
            <a:ext cx="2011680" cy="1658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3189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449F-7DCC-FDA7-A345-24ACB6D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9666"/>
            <a:ext cx="10972800" cy="8805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Energy Systems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2AE2E-07AB-ABE4-AB39-F2C27DCB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4084E91F-27A1-97FF-AC98-056803C3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4F7537F-1574-BA20-DABB-6180886C5039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E0B9B0B1-5B8A-7C5D-F0E8-825517B64043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BE20C7BA-00A5-E731-5DD7-9F0EB8112F85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830C078-1726-5774-57FB-FF5B5207F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080248"/>
              </p:ext>
            </p:extLst>
          </p:nvPr>
        </p:nvGraphicFramePr>
        <p:xfrm>
          <a:off x="2133600" y="1634067"/>
          <a:ext cx="7086600" cy="4504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0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FDE-1CB5-DC23-FE7B-1CB7549D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6553200" cy="5794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Advantages of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AF4A6-3A46-900A-6E82-4664FEE8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A671159C-0325-60C5-1777-B7EC772F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04DA66-5CA4-EDD5-3A1B-9F7821240847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B075D6BF-0A80-9080-E935-CA3A6906728F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FD27807A-E01C-E346-50CF-7C66C4D41302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3C8A9CC-1E75-B781-2108-12D0D6F45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03274"/>
              </p:ext>
            </p:extLst>
          </p:nvPr>
        </p:nvGraphicFramePr>
        <p:xfrm>
          <a:off x="3505200" y="1589619"/>
          <a:ext cx="5588000" cy="4538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7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574-F82E-DE3D-81C2-9F6A67E2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6705600" cy="5794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Disadvantages of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C825D-903B-CF2D-D30B-BB87E062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8495CC31-F734-F30A-8FFC-AD9A4872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1446552-AE99-3ECC-B9B0-B02BD1EAA9FB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D0E5EC63-3DE3-9C70-40FC-814344DADD64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B82E16A8-9567-FA93-7453-494CE4B7CD2E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6D40348-A055-4587-4CD2-D1ADB534B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788792"/>
              </p:ext>
            </p:extLst>
          </p:nvPr>
        </p:nvGraphicFramePr>
        <p:xfrm>
          <a:off x="1447800" y="1828800"/>
          <a:ext cx="87122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91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6649DF-E98D-632F-A46C-35F6B247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F1578B-1E1D-118D-414B-3D22F522E791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4" name="Rounded Rectangle 12">
              <a:extLst>
                <a:ext uri="{FF2B5EF4-FFF2-40B4-BE49-F238E27FC236}">
                  <a16:creationId xmlns:a16="http://schemas.microsoft.com/office/drawing/2014/main" id="{8009832B-6113-1FE7-EBD7-F99E42E9672B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66433425-0123-BB28-47A1-A2D92408A097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1" descr="C:\Users\admin\Downloads\banasthali_logo.png">
            <a:extLst>
              <a:ext uri="{FF2B5EF4-FFF2-40B4-BE49-F238E27FC236}">
                <a16:creationId xmlns:a16="http://schemas.microsoft.com/office/drawing/2014/main" id="{51757413-1986-9C83-CE7C-B0C255F6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863D8-8CCB-44F9-4292-52BF58EBB23F}"/>
              </a:ext>
            </a:extLst>
          </p:cNvPr>
          <p:cNvSpPr txBox="1"/>
          <p:nvPr/>
        </p:nvSpPr>
        <p:spPr>
          <a:xfrm>
            <a:off x="838200" y="121920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Conclusion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76B82-7745-AE77-2A12-23800A83653B}"/>
              </a:ext>
            </a:extLst>
          </p:cNvPr>
          <p:cNvSpPr txBox="1"/>
          <p:nvPr/>
        </p:nvSpPr>
        <p:spPr>
          <a:xfrm>
            <a:off x="845820" y="215449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Widely Used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Error Minimization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Improved Stability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Tuning required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Georgia" panose="02040502050405020303" pitchFamily="18" charset="0"/>
              </a:rPr>
              <a:t>Versatile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82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AD5D-A96F-2FA4-34FB-3F70988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2667000" cy="5032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References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8D78-3B3D-6BCA-70AF-98BB89DD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Georgia" panose="02040502050405020303" pitchFamily="18" charset="0"/>
              </a:rPr>
              <a:t>Jens Graf, 2016, PID Controls Fundamentals</a:t>
            </a:r>
          </a:p>
          <a:p>
            <a:pPr marL="0" indent="0">
              <a:buNone/>
            </a:pPr>
            <a:endParaRPr lang="en-IN" sz="18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 err="1">
                <a:latin typeface="Georgia" panose="02040502050405020303" pitchFamily="18" charset="0"/>
              </a:rPr>
              <a:t>Rames</a:t>
            </a:r>
            <a:r>
              <a:rPr lang="en-IN" sz="1800" dirty="0">
                <a:latin typeface="Georgia" panose="02040502050405020303" pitchFamily="18" charset="0"/>
              </a:rPr>
              <a:t> C. Panda, 2012, Introduction to PID Controllers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endParaRPr lang="en-IN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3D8F-260B-F3A3-D507-91D15EB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4F21F2FE-3C20-C2B8-058C-6A61CCB7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46B814-C15F-D067-FA10-30BE4740E879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40D05DF-0F5F-F287-D16E-471DDAAC0D1B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C0CFF4AF-CDD0-32B2-CA5E-789992DA3C66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18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2400" y="752354"/>
            <a:ext cx="8686800" cy="84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9pPr>
          </a:lstStyle>
          <a:p>
            <a:pPr algn="l"/>
            <a:r>
              <a:rPr lang="en-US" sz="3600" kern="0" dirty="0">
                <a:solidFill>
                  <a:schemeClr val="tx1"/>
                </a:solidFill>
                <a:effectLst/>
                <a:latin typeface="Georgia" pitchFamily="18" charset="0"/>
              </a:rPr>
              <a:t>Content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828800"/>
            <a:ext cx="10515600" cy="390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Introduction to PID Controller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Problems solved by PID Controller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Components of PID Controller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Mathematical Representation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Tuning Methods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Applications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Industrial Automation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Energy Systems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Advantages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Disadvantages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Conclusion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effectLst/>
                <a:latin typeface="Georgia" panose="02040502050405020303" pitchFamily="18" charset="0"/>
              </a:rPr>
              <a:t>References</a:t>
            </a:r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algn="just">
              <a:buClr>
                <a:srgbClr val="D34817"/>
              </a:buClr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" descr="C:\Users\admin\Downloads\banasthali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42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B4C0-3F2A-E33A-254E-7EACFCA1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5000" y="653591"/>
            <a:ext cx="103632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Introduction to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5495C-5BDA-080D-4171-408910E72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68" y="1904542"/>
            <a:ext cx="9677400" cy="422320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PID  refers to the Proportional, Integral, and Derivative.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It is a feedback control system which is used to maintain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 a desired output by adjusting the inputs.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It is used to enhance system stability and performance by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adjusting the control actions.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IN" sz="1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C659-4CBB-F30D-747A-B1E770D8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C6D70D-B842-781A-1AA2-18209266CB04}"/>
              </a:ext>
            </a:extLst>
          </p:cNvPr>
          <p:cNvGrpSpPr/>
          <p:nvPr/>
        </p:nvGrpSpPr>
        <p:grpSpPr>
          <a:xfrm>
            <a:off x="0" y="304800"/>
            <a:ext cx="11201400" cy="381000"/>
            <a:chOff x="0" y="304800"/>
            <a:chExt cx="8229600" cy="381000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C0E826B-C03B-35FE-319F-242A6EF1CD6A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1F55E390-1845-1B64-F98E-5AAFFF57B5CB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1" descr="C:\Users\admin\Downloads\banasthali_logo.png">
            <a:extLst>
              <a:ext uri="{FF2B5EF4-FFF2-40B4-BE49-F238E27FC236}">
                <a16:creationId xmlns:a16="http://schemas.microsoft.com/office/drawing/2014/main" id="{1449BC4A-0629-5EB4-79F6-D38EF490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pic>
        <p:nvPicPr>
          <p:cNvPr id="1026" name="Picture 2" descr="What is PID Controller? Learn PID Controller Working, Structure and Tuning  Methods">
            <a:extLst>
              <a:ext uri="{FF2B5EF4-FFF2-40B4-BE49-F238E27FC236}">
                <a16:creationId xmlns:a16="http://schemas.microsoft.com/office/drawing/2014/main" id="{B711F6CD-10E5-5BA4-1F99-BB58AA74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33135"/>
            <a:ext cx="4712335" cy="36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D0942-1BD5-52D6-AE7D-78B934A8B86E}"/>
              </a:ext>
            </a:extLst>
          </p:cNvPr>
          <p:cNvSpPr txBox="1"/>
          <p:nvPr/>
        </p:nvSpPr>
        <p:spPr>
          <a:xfrm>
            <a:off x="6781800" y="5791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falibert.blosport.com, accessed on september16,2024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239D-EA59-968A-C614-BC4DB6A1A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914400"/>
            <a:ext cx="6951306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Problems solved by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0841E-6CB5-4F88-51F8-EFC38CC3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28192F46-3961-35FF-1530-23929D5C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67BB85-7406-A545-12D0-3FBD1AFD2523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B17B988-14AB-C977-7020-C5C097D797C5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841F95AC-7A2E-E918-ACF7-D3B10FEF37F4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640354E-7512-5EAA-3DE7-D7F21E7D9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399717"/>
              </p:ext>
            </p:extLst>
          </p:nvPr>
        </p:nvGraphicFramePr>
        <p:xfrm>
          <a:off x="2057400" y="1600200"/>
          <a:ext cx="8102600" cy="453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111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640-965A-5D75-1ABC-E9839F8E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0" y="1371601"/>
            <a:ext cx="7924800" cy="457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Components of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C7F3-C424-881B-3150-AE6DB375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EE15E2B8-A5DA-528D-36E5-3AE0D52B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E9AF5A4-1EE6-4C15-EE38-8F505B040958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9AA26A1-E56C-13CA-B9D2-D8DB4C0DE4AE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9CCD5F71-4D25-0BEE-315E-DF5A7E3B0EEB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DB27602-78E8-B8E6-5EF2-69BCB806BD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008311"/>
              </p:ext>
            </p:extLst>
          </p:nvPr>
        </p:nvGraphicFramePr>
        <p:xfrm>
          <a:off x="1219200" y="2411944"/>
          <a:ext cx="7924800" cy="430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698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7944-5ED1-B672-E697-E3C8E583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14400"/>
            <a:ext cx="6477000" cy="609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Mathematical Representation</a:t>
            </a:r>
            <a:endParaRPr lang="en-IN" sz="32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46324-5DAE-35F5-07BB-C65269069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133600"/>
                <a:ext cx="10668000" cy="39925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u(t)=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​e(t)+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​∫t​e(</a:t>
                </a:r>
                <a:r>
                  <a:rPr lang="el-GR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τ)</a:t>
                </a: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</a:t>
                </a:r>
                <a:r>
                  <a:rPr lang="el-GR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τ+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d​e(t)/dt</a:t>
                </a:r>
              </a:p>
              <a:p>
                <a:pPr marL="0" indent="0">
                  <a:buNone/>
                </a:pPr>
                <a:r>
                  <a:rPr lang="en-IN" sz="1800" dirty="0">
                    <a:latin typeface="Georgia" panose="02040502050405020303" pitchFamily="18" charset="0"/>
                  </a:rPr>
                  <a:t>w</a:t>
                </a: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here: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u(t) is the control signal at time 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e(t) is the error signal at time t (the difference between the setpoint and the process variable).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is the proportional gain.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​</a:t>
                </a:r>
                <a:r>
                  <a:rPr lang="en-IN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the integral gain.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is the derivative gain.</a:t>
                </a:r>
              </a:p>
              <a:p>
                <a:pPr marL="0" indent="0">
                  <a:buNone/>
                </a:pPr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246324-5DAE-35F5-07BB-C65269069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133600"/>
                <a:ext cx="10668000" cy="3992564"/>
              </a:xfrm>
              <a:blipFill>
                <a:blip r:embed="rId2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B002-ACE7-BFE7-EC5F-73164347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AB83F077-015B-E9A6-6AC3-CF8A9F99B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3F37E5F-4ADD-0D63-875D-1B59D5DD253D}"/>
              </a:ext>
            </a:extLst>
          </p:cNvPr>
          <p:cNvGrpSpPr/>
          <p:nvPr/>
        </p:nvGrpSpPr>
        <p:grpSpPr>
          <a:xfrm>
            <a:off x="0" y="350836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A8A5214-F523-7AAF-8025-1F00F74E3E89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ACC7189F-67AB-4787-6928-4A814581A1D6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18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B445-F43D-14DD-D3BE-E42A1AC7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44728"/>
            <a:ext cx="4572000" cy="6556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Tuning Methods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E032C-6BAE-FEE0-86F6-B567FB8A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BA160E63-E319-213C-873C-3E629068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E209EF6-A754-BFE1-380D-0B51D4004C36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34831D64-A5B5-835D-94D3-BEE427C125F3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2732CE2C-6E07-30D5-D118-A62B931D3E19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8B277E-58A6-C130-DAB1-071BE4905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755065"/>
              </p:ext>
            </p:extLst>
          </p:nvPr>
        </p:nvGraphicFramePr>
        <p:xfrm>
          <a:off x="2311400" y="1828800"/>
          <a:ext cx="6426200" cy="377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7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BB03-2EC0-EA64-CD63-5B8D35EF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6400800" cy="50323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Applications of PID controller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91D6-1203-27EA-5848-603B309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F309F87B-9A69-0A8D-1DA2-33FA33CFA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D193F3-85CF-B523-872A-A86531C50DB6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CA7C05B8-C712-CFA3-4EA6-362836EB84E7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9226905C-8F2D-F53C-54E1-8FAEC0A0BC6D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66D48E8-3D7E-380E-BB38-D3EFABD70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786296"/>
              </p:ext>
            </p:extLst>
          </p:nvPr>
        </p:nvGraphicFramePr>
        <p:xfrm>
          <a:off x="2590800" y="1818218"/>
          <a:ext cx="68072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03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E4C9-E7DC-254C-FF4E-E8921603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8320"/>
            <a:ext cx="10972800" cy="829318"/>
          </a:xfrm>
        </p:spPr>
        <p:txBody>
          <a:bodyPr/>
          <a:lstStyle/>
          <a:p>
            <a:pPr algn="l"/>
            <a:r>
              <a:rPr lang="en-US" dirty="0"/>
              <a:t>Industrial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CE55-0BE7-3376-A582-622BF9DA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control</a:t>
            </a:r>
          </a:p>
          <a:p>
            <a:r>
              <a:rPr lang="en-US" dirty="0"/>
              <a:t>Pressure control</a:t>
            </a:r>
          </a:p>
          <a:p>
            <a:r>
              <a:rPr lang="en-US" dirty="0"/>
              <a:t>Humidity control</a:t>
            </a:r>
          </a:p>
          <a:p>
            <a:r>
              <a:rPr lang="en-US" dirty="0"/>
              <a:t>Level control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Speed and Position control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59BB0-ED19-7626-B986-4F1E149E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F811-54B7-4536-A0F2-81856F062B8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1" descr="C:\Users\admin\Downloads\banasthali_logo.png">
            <a:extLst>
              <a:ext uri="{FF2B5EF4-FFF2-40B4-BE49-F238E27FC236}">
                <a16:creationId xmlns:a16="http://schemas.microsoft.com/office/drawing/2014/main" id="{12F7F2C4-8C56-5CD3-0603-963FD9CA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160" y="85082"/>
            <a:ext cx="1005840" cy="82931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832172-9CF1-0E59-B603-8A43679F7B19}"/>
              </a:ext>
            </a:extLst>
          </p:cNvPr>
          <p:cNvGrpSpPr/>
          <p:nvPr/>
        </p:nvGrpSpPr>
        <p:grpSpPr>
          <a:xfrm>
            <a:off x="0" y="304800"/>
            <a:ext cx="11186160" cy="381000"/>
            <a:chOff x="0" y="304800"/>
            <a:chExt cx="8229600" cy="381000"/>
          </a:xfrm>
        </p:grpSpPr>
        <p:sp>
          <p:nvSpPr>
            <p:cNvPr id="7" name="Rounded Rectangle 12">
              <a:extLst>
                <a:ext uri="{FF2B5EF4-FFF2-40B4-BE49-F238E27FC236}">
                  <a16:creationId xmlns:a16="http://schemas.microsoft.com/office/drawing/2014/main" id="{621D1221-D28D-E6FC-385A-843E003889B6}"/>
                </a:ext>
              </a:extLst>
            </p:cNvPr>
            <p:cNvSpPr/>
            <p:nvPr/>
          </p:nvSpPr>
          <p:spPr>
            <a:xfrm>
              <a:off x="0" y="304800"/>
              <a:ext cx="8229600" cy="152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4">
              <a:extLst>
                <a:ext uri="{FF2B5EF4-FFF2-40B4-BE49-F238E27FC236}">
                  <a16:creationId xmlns:a16="http://schemas.microsoft.com/office/drawing/2014/main" id="{92C2FF99-B3F7-6DB2-E8BC-B91459E99E49}"/>
                </a:ext>
              </a:extLst>
            </p:cNvPr>
            <p:cNvSpPr/>
            <p:nvPr/>
          </p:nvSpPr>
          <p:spPr>
            <a:xfrm>
              <a:off x="0" y="533400"/>
              <a:ext cx="8229600" cy="152400"/>
            </a:xfrm>
            <a:prstGeom prst="round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PID Controllers ...">
            <a:extLst>
              <a:ext uri="{FF2B5EF4-FFF2-40B4-BE49-F238E27FC236}">
                <a16:creationId xmlns:a16="http://schemas.microsoft.com/office/drawing/2014/main" id="{30D4AB15-ECBB-6659-7BD3-5C274D4D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60" y="1370014"/>
            <a:ext cx="28194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 PID Controller And How It ...">
            <a:extLst>
              <a:ext uri="{FF2B5EF4-FFF2-40B4-BE49-F238E27FC236}">
                <a16:creationId xmlns:a16="http://schemas.microsoft.com/office/drawing/2014/main" id="{E2C0C36E-6580-0584-3685-8C746642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854328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Future of PID Control: Will AI Take ...">
            <a:extLst>
              <a:ext uri="{FF2B5EF4-FFF2-40B4-BE49-F238E27FC236}">
                <a16:creationId xmlns:a16="http://schemas.microsoft.com/office/drawing/2014/main" id="{6F1F0B85-F8EC-0E84-FB36-56B45B36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807" y="4670763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mnit slides template</Template>
  <TotalTime>5218</TotalTime>
  <Words>357</Words>
  <Application>Microsoft Office PowerPoint</Application>
  <PresentationFormat>Widescreen</PresentationFormat>
  <Paragraphs>120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</vt:lpstr>
      <vt:lpstr>Wingdings</vt:lpstr>
      <vt:lpstr>Office Theme</vt:lpstr>
      <vt:lpstr>PowerPoint Presentation</vt:lpstr>
      <vt:lpstr>PowerPoint Presentation</vt:lpstr>
      <vt:lpstr>Introduction to PID Controller</vt:lpstr>
      <vt:lpstr>Problems solved by PID controller</vt:lpstr>
      <vt:lpstr>Components of PID controller</vt:lpstr>
      <vt:lpstr>Mathematical Representation</vt:lpstr>
      <vt:lpstr>Tuning Methods</vt:lpstr>
      <vt:lpstr>Applications of PID controller</vt:lpstr>
      <vt:lpstr>Industrial Automation</vt:lpstr>
      <vt:lpstr>Energy Systems</vt:lpstr>
      <vt:lpstr>Advantages of PID controller</vt:lpstr>
      <vt:lpstr>Disadvantages of PID controller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MECHANISM IN LOW CARBON POWER SYSTEM</dc:title>
  <dc:subject>Ph.D progress</dc:subject>
  <dc:creator>VIVEK PRAKASH</dc:creator>
  <cp:keywords>EED,MNIT</cp:keywords>
  <cp:lastModifiedBy>BANASTHALI VIDYAPITH</cp:lastModifiedBy>
  <cp:revision>174</cp:revision>
  <dcterms:created xsi:type="dcterms:W3CDTF">2016-05-05T05:03:31Z</dcterms:created>
  <dcterms:modified xsi:type="dcterms:W3CDTF">2024-10-17T10:34:30Z</dcterms:modified>
</cp:coreProperties>
</file>