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6775E-1466-F446-A124-1BB4B81BC0A1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75200-814D-344E-9E58-9FB11B59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75200-814D-344E-9E58-9FB11B594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F3D3-2707-7D40-9724-8CF978D1C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2"/>
                </a:solidFill>
              </a:rPr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F36F7-4580-F943-83E7-205D1DCE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RESTful Web Service Implementation + Docker</a:t>
            </a:r>
          </a:p>
        </p:txBody>
      </p:sp>
      <p:pic>
        <p:nvPicPr>
          <p:cNvPr id="2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C6FA30D-7CEF-432E-96E1-36B57DDC7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5" r="555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BA6C0-42AB-5E4C-8EFE-84AA1A26F6D6}"/>
              </a:ext>
            </a:extLst>
          </p:cNvPr>
          <p:cNvSpPr txBox="1"/>
          <p:nvPr/>
        </p:nvSpPr>
        <p:spPr>
          <a:xfrm>
            <a:off x="7462282" y="1109989"/>
            <a:ext cx="404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Name : Tanvi Joshi</a:t>
            </a:r>
          </a:p>
        </p:txBody>
      </p:sp>
    </p:spTree>
    <p:extLst>
      <p:ext uri="{BB962C8B-B14F-4D97-AF65-F5344CB8AC3E}">
        <p14:creationId xmlns:p14="http://schemas.microsoft.com/office/powerpoint/2010/main" val="71782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E0096-F223-C646-B342-C034F99F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about my data model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E6419AD-43F8-014C-B737-23500A28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 fontScale="62500" lnSpcReduction="20000"/>
          </a:bodyPr>
          <a:lstStyle/>
          <a:p>
            <a:pPr marL="4572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This assignment consists of a JSON based database file, Students.json, which consists of a collection of student information with their respective identities like Class, Name, Grade, Subject, Pass-fail and Year.</a:t>
            </a:r>
          </a:p>
          <a:p>
            <a:pPr marL="4572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app.py Python file loads the JSON file and displays the data in the browser according to the routes.</a:t>
            </a:r>
          </a:p>
          <a:p>
            <a:pPr marL="4572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service contains 4 GET routes-</a:t>
            </a:r>
          </a:p>
          <a:p>
            <a:pPr marL="914400" lvl="1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“/Students/” route displays a list of all the car models with their class, name, Grade, Subject, pass-fail and year.</a:t>
            </a:r>
          </a:p>
          <a:p>
            <a:pPr marL="914400" lvl="1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“/Students/&lt;Year&gt;/” route displays the details of a students for a respective year.</a:t>
            </a:r>
          </a:p>
          <a:p>
            <a:pPr marL="914400" lvl="1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“/Students/&lt;Year&gt;/&lt;Class&gt;/” route displays the details of a student particular class in that respective year.</a:t>
            </a:r>
          </a:p>
          <a:p>
            <a:pPr marL="914400" lvl="1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“/Students/&lt;Year&gt;/&lt;Class&gt;/&lt;Subject&gt;/” route displays the details of students with the subject of a particular class in that respective year.</a:t>
            </a:r>
          </a:p>
        </p:txBody>
      </p:sp>
    </p:spTree>
    <p:extLst>
      <p:ext uri="{BB962C8B-B14F-4D97-AF65-F5344CB8AC3E}">
        <p14:creationId xmlns:p14="http://schemas.microsoft.com/office/powerpoint/2010/main" val="30759044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179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Goudy Old Style</vt:lpstr>
      <vt:lpstr>ClassicFrameVTI</vt:lpstr>
      <vt:lpstr>Assignment 5</vt:lpstr>
      <vt:lpstr>about my 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Joshi, Tanvi Milind</dc:creator>
  <cp:lastModifiedBy>Joshi, Tanvi Milind</cp:lastModifiedBy>
  <cp:revision>9</cp:revision>
  <dcterms:created xsi:type="dcterms:W3CDTF">2020-12-01T23:37:25Z</dcterms:created>
  <dcterms:modified xsi:type="dcterms:W3CDTF">2020-12-03T22:05:44Z</dcterms:modified>
</cp:coreProperties>
</file>