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0DEFA7-50C1-4ACC-89BE-D92B2D63EFDA}" v="16" dt="2024-05-31T14:50:00.2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8E2E-F5B9-9D53-6B7B-8666C7DF3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4020C-BFE0-B357-4418-A579D71A3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596BD-6AB1-0DD2-81C0-38742B4FC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661A-5D89-455C-886D-6A24A1A41707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D06DA-9257-BABD-34AE-8EFCFDE2B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AB76C-890B-A6EF-14A6-976DD317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A8F4-68F2-4333-91E3-9F0AA585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1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90D27-92DC-8EDC-2131-67C01AFE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269B0-472B-8621-D7BF-DE285F24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2079E-0D30-2E15-5D00-EF7D611B8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661A-5D89-455C-886D-6A24A1A41707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73E19-4D6E-6E6F-BFCE-3F127FF4E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6CF27-B7F5-0898-9056-2D6240EF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A8F4-68F2-4333-91E3-9F0AA585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9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D1B91B-CBF0-4C3F-48E4-D06BCC5AB2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BF95E-2C8F-70D4-7021-2E49BB45D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28227-2E03-4433-9654-AF26ECC0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661A-5D89-455C-886D-6A24A1A41707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20C78-1BBB-65C5-5EE1-07DE8DAE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09A71-8E7D-D930-0C4B-09EAB093E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A8F4-68F2-4333-91E3-9F0AA585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1BADF-FE61-364A-35AB-1996E070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876FA-0FB4-5977-8CC4-46547F211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B94DD-6107-9B0D-0B0B-471A9EE9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661A-5D89-455C-886D-6A24A1A41707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AE4A8-A20D-57C1-F266-26592845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DCD2F-2488-8E17-FF2F-D4DC4A6D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A8F4-68F2-4333-91E3-9F0AA585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3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8BAA1-E875-4CC7-E7AA-420A791FE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12B41-6751-40A7-D8F9-3CEEFFB6D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BEE97-9BC5-41D8-73FF-00745B12D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661A-5D89-455C-886D-6A24A1A41707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BDEC3-20D1-46D4-3F1A-C24385CE0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BFFD0-80D9-FA8B-EABB-60775F09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A8F4-68F2-4333-91E3-9F0AA585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6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FE41-C5ED-66D0-4AAB-24B788E42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BE789-ED9A-06A8-A1F3-183195F54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3C0F8-119D-2D71-6E62-8EF9927B4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1A6E2-57E3-00F7-1CB6-3295FC4A4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661A-5D89-455C-886D-6A24A1A41707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B7C8F-4BF7-F1CD-DDF4-06FF16852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AEBD5-2197-794A-8DB0-1A3C49B68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A8F4-68F2-4333-91E3-9F0AA585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7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67D6-F749-7266-FFF8-F25053E5C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48755-2067-420A-4174-6B53E13F0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24C56-614B-39E2-E180-D7AE28220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C70F4C-23CB-AC24-7B41-FA572F66E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BD877-8C64-0ACD-B2A1-9A85EB6AC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9BEEFF-9CE2-6482-04F8-C891AF2D3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661A-5D89-455C-886D-6A24A1A41707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DDADA7-FADE-1981-5B9B-64728BFF4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962BD3-7D65-701B-70B6-F0593016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A8F4-68F2-4333-91E3-9F0AA585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2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0E8D3-07AD-9F16-0CE2-5143AA615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7B11EF-174A-100C-1A54-D4F47FE20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661A-5D89-455C-886D-6A24A1A41707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10EC2-3A26-F13C-7D9D-0367CC7FA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D66D4-9635-5040-B32D-FE3D4564B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A8F4-68F2-4333-91E3-9F0AA585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4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0E1BE3-3541-D0FB-1AAB-B6C8B8205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661A-5D89-455C-886D-6A24A1A41707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CD9558-1D18-88CA-EC69-5C9E11B4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D155B-2181-EF42-BE7F-6A9FB01B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A8F4-68F2-4333-91E3-9F0AA585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8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4FFC-8D39-C0A1-D6D1-CF9BC590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F58D2-4675-DF61-EFAD-8C058F0BA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109B6-22BB-5ADE-9CBB-F20064B93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A87DB-36F0-846F-7113-45721E32C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661A-5D89-455C-886D-6A24A1A41707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0CF45-014B-BA69-B9E7-EC0224DD9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30B66-90CF-4768-11FB-56C19396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A8F4-68F2-4333-91E3-9F0AA585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7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6DED2-D492-7DAD-4BEA-CBCCD3581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75689C-CECD-8BA2-1826-BD8B2EF94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00928-46D4-1AA4-B69D-1982AE428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765B9-9E9F-E1CB-5FF3-7EF311D0B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661A-5D89-455C-886D-6A24A1A41707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9E10F-D837-D312-0C02-2FE930FCE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79690-9142-A2D9-465B-108A6FCD0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A8F4-68F2-4333-91E3-9F0AA585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7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1AEA2-75AC-0B45-962C-54B52927D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BBD67-2122-2CA4-C00D-C2744B2E8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DE17B-FBC3-F05D-787F-3C5D354F6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62661A-5D89-455C-886D-6A24A1A41707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D05D4-202B-056D-1269-EFC50078E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C4A25-8E44-4EDD-60B3-216632F20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7BA8F4-68F2-4333-91E3-9F0AA585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4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565E-A20D-3244-7AE9-F59C4F78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285" y="741391"/>
            <a:ext cx="3443514" cy="1616203"/>
          </a:xfrm>
        </p:spPr>
        <p:txBody>
          <a:bodyPr anchor="b">
            <a:normAutofit/>
          </a:bodyPr>
          <a:lstStyle/>
          <a:p>
            <a:r>
              <a:rPr lang="en-US" sz="3200" dirty="0"/>
              <a:t>The Reaction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5A44E20-16B9-3CA6-BB62-3879B58D2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916" y="1539926"/>
            <a:ext cx="7556295" cy="377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D2C8C-9F48-5A32-AF08-E98003540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0285" y="2533476"/>
            <a:ext cx="3443514" cy="3447832"/>
          </a:xfrm>
        </p:spPr>
        <p:txBody>
          <a:bodyPr anchor="t">
            <a:normAutofit/>
          </a:bodyPr>
          <a:lstStyle/>
          <a:p>
            <a:r>
              <a:rPr lang="en-US" sz="2000" dirty="0"/>
              <a:t>Deuteron coincidence reaction taking place in </a:t>
            </a:r>
            <a:r>
              <a:rPr lang="en-US" sz="2000" dirty="0" err="1"/>
              <a:t>Jlab</a:t>
            </a:r>
            <a:r>
              <a:rPr lang="en-US" sz="2000" dirty="0"/>
              <a:t> Hall C</a:t>
            </a:r>
          </a:p>
          <a:p>
            <a:r>
              <a:rPr lang="en-US" sz="2000" dirty="0"/>
              <a:t>Protons are detected in the High Momentum Spectrometer (HMS)</a:t>
            </a:r>
          </a:p>
          <a:p>
            <a:r>
              <a:rPr lang="en-US" sz="2000" dirty="0"/>
              <a:t>Electrons are detected in the Super High Momentum Spectrometer (SHMS)</a:t>
            </a:r>
          </a:p>
          <a:p>
            <a:endParaRPr lang="en-US" sz="2000" dirty="0"/>
          </a:p>
        </p:txBody>
      </p:sp>
      <p:grpSp>
        <p:nvGrpSpPr>
          <p:cNvPr id="2058" name="Group 2057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2056" name="Rectangle 2055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7" name="Rectangle 2056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411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13801F-0354-C46C-4F2E-EBB8BEBAE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70" y="61036"/>
            <a:ext cx="5264421" cy="32069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73A8EE-A712-7F46-03EB-23F3D0B8B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70" y="3664744"/>
            <a:ext cx="5397777" cy="2495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76C395-ED3F-7DA0-35D1-A8414C6FB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0"/>
            <a:ext cx="4934204" cy="31815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8DB1C7-CC36-85F5-CB5B-2D5EC5D9EA3F}"/>
              </a:ext>
            </a:extLst>
          </p:cNvPr>
          <p:cNvSpPr txBox="1"/>
          <p:nvPr/>
        </p:nvSpPr>
        <p:spPr>
          <a:xfrm>
            <a:off x="6486717" y="3559409"/>
            <a:ext cx="52102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Hodocope</a:t>
            </a:r>
            <a:r>
              <a:rPr lang="en-US" dirty="0"/>
              <a:t> consist of stacked panels of Scintillators with a photomultiplier tube (PMT) on both sides.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measures the relativistic velocity of the incoming particles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when it does this, it is not completely accurate, so it must calibrated so it can accurately reflect the velocity of the particles. </a:t>
            </a:r>
          </a:p>
        </p:txBody>
      </p:sp>
    </p:spTree>
    <p:extLst>
      <p:ext uri="{BB962C8B-B14F-4D97-AF65-F5344CB8AC3E}">
        <p14:creationId xmlns:p14="http://schemas.microsoft.com/office/powerpoint/2010/main" val="931743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0afa75b-650a-45ad-b2d4-19b1d5c9cf8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78AAB1FA134044B1303384D45B8825" ma:contentTypeVersion="13" ma:contentTypeDescription="Create a new document." ma:contentTypeScope="" ma:versionID="d3630af30045f92aabb5b1f7155cefd1">
  <xsd:schema xmlns:xsd="http://www.w3.org/2001/XMLSchema" xmlns:xs="http://www.w3.org/2001/XMLSchema" xmlns:p="http://schemas.microsoft.com/office/2006/metadata/properties" xmlns:ns3="70afa75b-650a-45ad-b2d4-19b1d5c9cf81" xmlns:ns4="26333467-f8b7-40d4-907c-7e329742d73e" targetNamespace="http://schemas.microsoft.com/office/2006/metadata/properties" ma:root="true" ma:fieldsID="1c4d7582aa952db3e33dbc3f03cc7a7e" ns3:_="" ns4:_="">
    <xsd:import namespace="70afa75b-650a-45ad-b2d4-19b1d5c9cf81"/>
    <xsd:import namespace="26333467-f8b7-40d4-907c-7e329742d73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afa75b-650a-45ad-b2d4-19b1d5c9cf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333467-f8b7-40d4-907c-7e329742d73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C553B2-F768-4335-B4CC-AE4C1CF6CAF7}">
  <ds:schemaRefs>
    <ds:schemaRef ds:uri="http://www.w3.org/XML/1998/namespace"/>
    <ds:schemaRef ds:uri="26333467-f8b7-40d4-907c-7e329742d73e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terms/"/>
    <ds:schemaRef ds:uri="http://schemas.microsoft.com/office/2006/metadata/properties"/>
    <ds:schemaRef ds:uri="http://schemas.openxmlformats.org/package/2006/metadata/core-properties"/>
    <ds:schemaRef ds:uri="70afa75b-650a-45ad-b2d4-19b1d5c9cf81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78B1A3B-6C71-474F-9F08-2659328894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D1DD3D-95A4-44CC-A2AA-538F9C86F4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afa75b-650a-45ad-b2d4-19b1d5c9cf81"/>
    <ds:schemaRef ds:uri="26333467-f8b7-40d4-907c-7e329742d7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a36450eb-db06-42a7-8d1b-026719f701e3}" enabled="0" method="" siteId="{a36450eb-db06-42a7-8d1b-026719f701e3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The Reaction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 Sandrik</dc:creator>
  <cp:lastModifiedBy>Ashley Sandrik</cp:lastModifiedBy>
  <cp:revision>2</cp:revision>
  <dcterms:created xsi:type="dcterms:W3CDTF">2024-05-31T18:29:20Z</dcterms:created>
  <dcterms:modified xsi:type="dcterms:W3CDTF">2024-07-12T19:35:43Z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0x0101006378AAB1FA134044B1303384D45B8825</vt:lpwstr>
  </property>
</Properties>
</file>