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1" r:id="rId2"/>
    <p:sldId id="259" r:id="rId3"/>
    <p:sldId id="260" r:id="rId4"/>
    <p:sldId id="262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E6ABD7-AAF9-DA59-2C18-746DBCC37468}" v="188" dt="2024-06-07T14:30:11.925"/>
    <p1510:client id="{DC33CD82-1498-554C-97B9-5F4575CF6FBB}" v="22" dt="2024-06-06T20:59:57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93CEA-3603-40CF-A376-8AE8C344EC31}" type="datetimeFigureOut"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8A5F-17FE-4803-8089-0868AA37C6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8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SHMS/electrons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8A5F-17FE-4803-8089-0868AA37C6E7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HMS/</a:t>
            </a:r>
            <a:r>
              <a:rPr lang="en-US" dirty="0" err="1">
                <a:ea typeface="Calibri"/>
                <a:cs typeface="Calibri"/>
              </a:rPr>
              <a:t>Protrons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8A5F-17FE-4803-8089-0868AA37C6E7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51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SHMS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8A5F-17FE-4803-8089-0868AA37C6E7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5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565E-A20D-3244-7AE9-F59C4F78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5" y="741391"/>
            <a:ext cx="3443514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The Reaction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A44E20-16B9-3CA6-BB62-3879B58D2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916" y="1539926"/>
            <a:ext cx="7556295" cy="377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2C8C-9F48-5A32-AF08-E98003540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5" y="2533476"/>
            <a:ext cx="3443514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Deuteron coincidence reaction taking place in </a:t>
            </a:r>
            <a:r>
              <a:rPr lang="en-US" sz="2000" dirty="0" err="1"/>
              <a:t>Jlab</a:t>
            </a:r>
            <a:r>
              <a:rPr lang="en-US" sz="2000" dirty="0"/>
              <a:t> Hall C</a:t>
            </a:r>
          </a:p>
          <a:p>
            <a:r>
              <a:rPr lang="en-US" sz="2000" dirty="0"/>
              <a:t>Protons are detected in the High Momentum Spectrometer (HMS)</a:t>
            </a:r>
          </a:p>
          <a:p>
            <a:r>
              <a:rPr lang="en-US" sz="2000" dirty="0"/>
              <a:t>Electrons are detected in the Super High Momentum Spectrometer (SHMS)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411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4E2386A4-08BD-2B6F-BC02-BF033B961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567" y="3425400"/>
            <a:ext cx="5039655" cy="3436202"/>
          </a:xfrm>
          <a:prstGeom prst="rect">
            <a:avLst/>
          </a:prstGeom>
        </p:spPr>
      </p:pic>
      <p:pic>
        <p:nvPicPr>
          <p:cNvPr id="5" name="Picture 4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C14EF0D5-73A0-FCD3-4DBA-889A5E6AF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" y="3425400"/>
            <a:ext cx="5039655" cy="3436202"/>
          </a:xfrm>
          <a:prstGeom prst="rect">
            <a:avLst/>
          </a:prstGeom>
        </p:spPr>
      </p:pic>
      <p:pic>
        <p:nvPicPr>
          <p:cNvPr id="6" name="Picture 5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F89A20D3-47F5-EB2E-27E2-327B12AB3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886" y="-1599"/>
            <a:ext cx="5041656" cy="3431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DFC206-460B-FF4D-ACAA-6B84D5492D04}"/>
              </a:ext>
            </a:extLst>
          </p:cNvPr>
          <p:cNvSpPr txBox="1"/>
          <p:nvPr/>
        </p:nvSpPr>
        <p:spPr>
          <a:xfrm>
            <a:off x="2090994" y="391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ptos"/>
                <a:cs typeface="Times New Roman"/>
              </a:rPr>
              <a:t>Uncalibrated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1DD88-1521-DCAB-38F6-335A0789D617}"/>
              </a:ext>
            </a:extLst>
          </p:cNvPr>
          <p:cNvSpPr txBox="1"/>
          <p:nvPr/>
        </p:nvSpPr>
        <p:spPr>
          <a:xfrm>
            <a:off x="1155883" y="306123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Time Walk Calibrated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0CD06F-BAE0-35D2-02F4-DFEC193FD283}"/>
              </a:ext>
            </a:extLst>
          </p:cNvPr>
          <p:cNvSpPr txBox="1"/>
          <p:nvPr/>
        </p:nvSpPr>
        <p:spPr>
          <a:xfrm>
            <a:off x="8912324" y="3061369"/>
            <a:ext cx="2868570" cy="3716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Fully calibrated</a:t>
            </a:r>
          </a:p>
        </p:txBody>
      </p:sp>
    </p:spTree>
    <p:extLst>
      <p:ext uri="{BB962C8B-B14F-4D97-AF65-F5344CB8AC3E}">
        <p14:creationId xmlns:p14="http://schemas.microsoft.com/office/powerpoint/2010/main" val="111158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98BEE963-8B91-B3D3-D72F-9061A812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945" y="3428568"/>
            <a:ext cx="5011776" cy="3426909"/>
          </a:xfrm>
          <a:prstGeom prst="rect">
            <a:avLst/>
          </a:prstGeom>
        </p:spPr>
      </p:pic>
      <p:pic>
        <p:nvPicPr>
          <p:cNvPr id="4" name="Picture 3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4C907EDC-BD96-2E9D-182D-2B594B6D2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95" y="3425399"/>
            <a:ext cx="5011777" cy="3436203"/>
          </a:xfrm>
          <a:prstGeom prst="rect">
            <a:avLst/>
          </a:prstGeom>
        </p:spPr>
      </p:pic>
      <p:pic>
        <p:nvPicPr>
          <p:cNvPr id="5" name="Picture 4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20ACD72A-BC63-38BB-C227-57A32AA86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934" y="2261"/>
            <a:ext cx="4831499" cy="3424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9175E5-F42D-8F0A-EECF-070C63282C20}"/>
              </a:ext>
            </a:extLst>
          </p:cNvPr>
          <p:cNvSpPr txBox="1"/>
          <p:nvPr/>
        </p:nvSpPr>
        <p:spPr>
          <a:xfrm>
            <a:off x="1693517" y="738197"/>
            <a:ext cx="27059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Uncalibrated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DA14E-FF17-5FC0-F793-A3E617CF5D36}"/>
              </a:ext>
            </a:extLst>
          </p:cNvPr>
          <p:cNvSpPr txBox="1"/>
          <p:nvPr/>
        </p:nvSpPr>
        <p:spPr>
          <a:xfrm>
            <a:off x="587441" y="3052598"/>
            <a:ext cx="24645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Time Walk Calibrated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B97A0-7485-43D0-DC73-16B9E07FAB6F}"/>
              </a:ext>
            </a:extLst>
          </p:cNvPr>
          <p:cNvSpPr txBox="1"/>
          <p:nvPr/>
        </p:nvSpPr>
        <p:spPr>
          <a:xfrm>
            <a:off x="9105096" y="3042774"/>
            <a:ext cx="26943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Fully Calibrated</a:t>
            </a:r>
          </a:p>
        </p:txBody>
      </p:sp>
    </p:spTree>
    <p:extLst>
      <p:ext uri="{BB962C8B-B14F-4D97-AF65-F5344CB8AC3E}">
        <p14:creationId xmlns:p14="http://schemas.microsoft.com/office/powerpoint/2010/main" val="405981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graphs with numbers&#10;&#10;Description automatically generated">
            <a:extLst>
              <a:ext uri="{FF2B5EF4-FFF2-40B4-BE49-F238E27FC236}">
                <a16:creationId xmlns:a16="http://schemas.microsoft.com/office/drawing/2014/main" id="{C6732F10-150F-C517-9E30-C96C6B46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4" y="0"/>
            <a:ext cx="11704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7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1DEEE5-5240-F1F5-2E97-400BBE87B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8" y="276225"/>
            <a:ext cx="1136332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3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36450eb-db06-42a7-8d1b-026719f701e3}" enabled="0" method="" siteId="{a36450eb-db06-42a7-8d1b-026719f701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</Words>
  <Application>Microsoft Office PowerPoint</Application>
  <PresentationFormat>Widescreen</PresentationFormat>
  <Paragraphs>16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The Reaction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Sandrik</dc:creator>
  <cp:lastModifiedBy>Ashley Sandrik</cp:lastModifiedBy>
  <cp:revision>104</cp:revision>
  <dcterms:created xsi:type="dcterms:W3CDTF">2024-06-06T19:49:04Z</dcterms:created>
  <dcterms:modified xsi:type="dcterms:W3CDTF">2024-07-12T19:35:18Z</dcterms:modified>
</cp:coreProperties>
</file>