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260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700B3-B614-82A4-C7CF-673D5F5DB19E}" v="14" dt="2024-06-13T19:26:50.271"/>
    <p1510:client id="{71B055EF-7B7C-2AC9-B1F6-BF616CFC6AE8}" v="2" dt="2024-06-13T18:07:36.372"/>
    <p1510:client id="{C4AC52B0-346A-7D31-73DD-E12EEE96F74D}" v="3" dt="2024-06-14T13:47:25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0C9A8-1DC9-4562-862D-8BFD63228B47}" type="datetimeFigureOut"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FF815-34BE-4BFE-8D87-108D84CEE9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7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HMS/Protons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F8A5F-17FE-4803-8089-0868AA37C6E7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5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98BEE963-8B91-B3D3-D72F-9061A812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945" y="3428568"/>
            <a:ext cx="5011776" cy="3426909"/>
          </a:xfrm>
          <a:prstGeom prst="rect">
            <a:avLst/>
          </a:prstGeom>
        </p:spPr>
      </p:pic>
      <p:pic>
        <p:nvPicPr>
          <p:cNvPr id="4" name="Picture 3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4C907EDC-BD96-2E9D-182D-2B594B6D2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95" y="3425399"/>
            <a:ext cx="5011777" cy="3436203"/>
          </a:xfrm>
          <a:prstGeom prst="rect">
            <a:avLst/>
          </a:prstGeom>
        </p:spPr>
      </p:pic>
      <p:pic>
        <p:nvPicPr>
          <p:cNvPr id="5" name="Picture 4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20ACD72A-BC63-38BB-C227-57A32AA86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934" y="2261"/>
            <a:ext cx="4831499" cy="3424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9175E5-F42D-8F0A-EECF-070C63282C20}"/>
              </a:ext>
            </a:extLst>
          </p:cNvPr>
          <p:cNvSpPr txBox="1"/>
          <p:nvPr/>
        </p:nvSpPr>
        <p:spPr>
          <a:xfrm>
            <a:off x="1693517" y="738197"/>
            <a:ext cx="27059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Uncalibrated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DA14E-FF17-5FC0-F793-A3E617CF5D36}"/>
              </a:ext>
            </a:extLst>
          </p:cNvPr>
          <p:cNvSpPr txBox="1"/>
          <p:nvPr/>
        </p:nvSpPr>
        <p:spPr>
          <a:xfrm>
            <a:off x="587441" y="3052598"/>
            <a:ext cx="24645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Time Walk Calibrated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B97A0-7485-43D0-DC73-16B9E07FAB6F}"/>
              </a:ext>
            </a:extLst>
          </p:cNvPr>
          <p:cNvSpPr txBox="1"/>
          <p:nvPr/>
        </p:nvSpPr>
        <p:spPr>
          <a:xfrm>
            <a:off x="9105096" y="3042774"/>
            <a:ext cx="26943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Fully Calibrated</a:t>
            </a:r>
          </a:p>
        </p:txBody>
      </p:sp>
    </p:spTree>
    <p:extLst>
      <p:ext uri="{BB962C8B-B14F-4D97-AF65-F5344CB8AC3E}">
        <p14:creationId xmlns:p14="http://schemas.microsoft.com/office/powerpoint/2010/main" val="405981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F3F20287-EBFB-B8CE-B327-34ED330A5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413" y="643467"/>
            <a:ext cx="6385174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9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of a function&#10;&#10;Description automatically generated">
            <a:extLst>
              <a:ext uri="{FF2B5EF4-FFF2-40B4-BE49-F238E27FC236}">
                <a16:creationId xmlns:a16="http://schemas.microsoft.com/office/drawing/2014/main" id="{7EE8D558-064C-8D2E-4736-99A7E016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34" y="643467"/>
            <a:ext cx="8162732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0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of a function&#10;&#10;Description automatically generated">
            <a:extLst>
              <a:ext uri="{FF2B5EF4-FFF2-40B4-BE49-F238E27FC236}">
                <a16:creationId xmlns:a16="http://schemas.microsoft.com/office/drawing/2014/main" id="{CD13225A-6B6A-C273-29A2-A66F43DA0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34" y="643467"/>
            <a:ext cx="8162732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0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36450eb-db06-42a7-8d1b-026719f701e3}" enabled="0" method="" siteId="{a36450eb-db06-42a7-8d1b-026719f701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10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Sandrik</dc:creator>
  <cp:lastModifiedBy>Ashley Sandrik</cp:lastModifiedBy>
  <cp:revision>29</cp:revision>
  <dcterms:created xsi:type="dcterms:W3CDTF">2024-06-13T18:07:19Z</dcterms:created>
  <dcterms:modified xsi:type="dcterms:W3CDTF">2024-07-12T19:34:55Z</dcterms:modified>
</cp:coreProperties>
</file>