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CC707-50A2-5EE2-532C-8B92747EF2E1}" v="2" dt="2024-07-12T03:46:4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D889C-7737-4650-2C2A-C52C74F0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DB2BFB6C-D3F5-2D59-6651-F2D8DCD8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9990"/>
            <a:ext cx="5291666" cy="3638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D20DE8-F0F4-9B45-3BAF-D56D04F8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58" y="1611210"/>
            <a:ext cx="5565204" cy="3635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FE102-1B0F-9AE8-CC91-5975FF563171}"/>
              </a:ext>
            </a:extLst>
          </p:cNvPr>
          <p:cNvSpPr txBox="1"/>
          <p:nvPr/>
        </p:nvSpPr>
        <p:spPr>
          <a:xfrm>
            <a:off x="8298962" y="1033096"/>
            <a:ext cx="1169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Focused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DAAE2-3314-4111-75D3-4ADF606079E9}"/>
              </a:ext>
            </a:extLst>
          </p:cNvPr>
          <p:cNvSpPr txBox="1"/>
          <p:nvPr/>
        </p:nvSpPr>
        <p:spPr>
          <a:xfrm>
            <a:off x="2496038" y="1037980"/>
            <a:ext cx="1587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Defocused</a:t>
            </a:r>
          </a:p>
        </p:txBody>
      </p:sp>
    </p:spTree>
    <p:extLst>
      <p:ext uri="{BB962C8B-B14F-4D97-AF65-F5344CB8AC3E}">
        <p14:creationId xmlns:p14="http://schemas.microsoft.com/office/powerpoint/2010/main" val="28317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AF616ED4-3ABE-E10C-AEB2-F50F1752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1" y="1594815"/>
            <a:ext cx="5293977" cy="356843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B56AA8-4C70-04B0-74AA-82B97063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17" y="1588008"/>
            <a:ext cx="5302445" cy="3687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7E7CE-6E65-B54A-A35A-8036C07C6D1C}"/>
              </a:ext>
            </a:extLst>
          </p:cNvPr>
          <p:cNvSpPr txBox="1"/>
          <p:nvPr/>
        </p:nvSpPr>
        <p:spPr>
          <a:xfrm>
            <a:off x="948234" y="850330"/>
            <a:ext cx="4520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 comparison for before and after calibration for the hydrogen coincidence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33707-A2E0-AAC6-5FCC-2DA9DA9DCC19}"/>
              </a:ext>
            </a:extLst>
          </p:cNvPr>
          <p:cNvSpPr txBox="1"/>
          <p:nvPr/>
        </p:nvSpPr>
        <p:spPr>
          <a:xfrm>
            <a:off x="6491654" y="847481"/>
            <a:ext cx="49823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comparison for the defocused run before and after calibration</a:t>
            </a:r>
          </a:p>
        </p:txBody>
      </p:sp>
    </p:spTree>
    <p:extLst>
      <p:ext uri="{BB962C8B-B14F-4D97-AF65-F5344CB8AC3E}">
        <p14:creationId xmlns:p14="http://schemas.microsoft.com/office/powerpoint/2010/main" val="32122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52CD7CAD-7244-11E2-5541-AE7A8F73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" y="0"/>
            <a:ext cx="931321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2372-7FEC-A8EC-C743-6989B427D1C5}"/>
              </a:ext>
            </a:extLst>
          </p:cNvPr>
          <p:cNvSpPr txBox="1"/>
          <p:nvPr/>
        </p:nvSpPr>
        <p:spPr>
          <a:xfrm>
            <a:off x="9449289" y="2964961"/>
            <a:ext cx="24911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Deuteron Coincidence reactions </a:t>
            </a:r>
          </a:p>
          <a:p>
            <a:r>
              <a:rPr lang="en-US" dirty="0"/>
              <a:t>after  calibration </a:t>
            </a:r>
          </a:p>
        </p:txBody>
      </p:sp>
    </p:spTree>
    <p:extLst>
      <p:ext uri="{BB962C8B-B14F-4D97-AF65-F5344CB8AC3E}">
        <p14:creationId xmlns:p14="http://schemas.microsoft.com/office/powerpoint/2010/main" val="25627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8FA41-4885-EE5C-7D43-4C971396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3" y="5129"/>
            <a:ext cx="9989526" cy="6859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96DD8-EFDC-76A5-D781-1D24196E6615}"/>
              </a:ext>
            </a:extLst>
          </p:cNvPr>
          <p:cNvSpPr txBox="1"/>
          <p:nvPr/>
        </p:nvSpPr>
        <p:spPr>
          <a:xfrm>
            <a:off x="10345614" y="2835518"/>
            <a:ext cx="15899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Hydrogen Coincidence Reaction after calibration </a:t>
            </a:r>
          </a:p>
        </p:txBody>
      </p:sp>
    </p:spTree>
    <p:extLst>
      <p:ext uri="{BB962C8B-B14F-4D97-AF65-F5344CB8AC3E}">
        <p14:creationId xmlns:p14="http://schemas.microsoft.com/office/powerpoint/2010/main" val="143380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EC1B-FA51-9FD6-81DB-0B6223C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check that these graphs are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71D4-417E-E042-E44B-8CF73E2E2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475" y="2710720"/>
                <a:ext cx="3777049" cy="1436559"/>
              </a:xfr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71D4-417E-E042-E44B-8CF73E2E2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475" y="2710720"/>
                <a:ext cx="3777049" cy="14365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2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check that these graphs are correct?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Sandrik</dc:creator>
  <cp:lastModifiedBy>Ashley Sandrik</cp:lastModifiedBy>
  <cp:revision>133</cp:revision>
  <dcterms:created xsi:type="dcterms:W3CDTF">2024-06-20T15:21:36Z</dcterms:created>
  <dcterms:modified xsi:type="dcterms:W3CDTF">2024-07-12T19:37:45Z</dcterms:modified>
</cp:coreProperties>
</file>