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C2CC-36E0-F0A1-8A6C-2A05D50B2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3ADD2-BFF1-0EF6-CC9A-D03063910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2BB19-91E4-928C-6ACE-A1A6D4F81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EF003-D26A-928F-F172-D41DABE8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F5D24-0462-EFAA-61CC-2B35163C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14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A1AC-DD02-3228-91E3-ADA25718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08C1B-6EE7-C697-D1D3-F1138233C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F8E37-EF10-F89C-E6F5-D8974457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31288-9189-4DFD-F1FF-CB07A6DD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FFFCB-FD4A-F4B4-B859-A7DAE520A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7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C5696B-73A5-0B32-7D48-70A02543CA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42E77-E8C6-D1CB-6D89-06875FEA2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1A3C6-4E89-38A7-2554-9F93CDE7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1138-C757-6F2D-AE5A-562CBBDB7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73CDA-AF33-24E0-2EF8-2782D33F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0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AF68-B0CD-DF15-E4B2-0889C04FC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D7E34-62AD-D282-3DD7-388C49B0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1A2C-AB1D-CE3C-CD2C-32D0F5AE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D3152-BEC2-E268-F7B2-63B3467D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BDCF1-D9F2-5DE9-16C1-6A7E0871E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3933-A7B8-C505-42F4-E93207739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1C469-54FC-9AC7-C2E3-94BAC17A2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B5451-9AB4-8C7F-8DD5-0957AE89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58D37-F1E5-5654-26BF-C2A1D0F4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C9987-1153-35AA-4A17-B2E69820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5904-0E16-8066-42A9-CB110DBD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F71DF-1425-976F-BA03-88A17A87A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4BDE4-0439-5CFF-96CD-25C924268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95F56-4785-F3D0-ECEF-6EADE87E2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0FCAC-E950-1E94-0C8D-7F7E5236E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A9AAF-D590-EEFF-2B71-24A44397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2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08784-2663-5F87-5B90-10D05540E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9C2DC-FABB-0472-BE8F-B9D46B5C4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78E9C-A523-4578-0DA3-8C6383FE0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3D1EA-87F7-EB9C-2A60-2BC5F342D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DF55FF-0421-B82D-BB69-82238ECB5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5A10F-5844-D94E-9402-397A669D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FC1B3-FC57-67F4-92C8-2293AC64E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43E88A-04B1-DA32-166E-E811F445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CD4C-CEF8-3965-1856-F543F17E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A549A-C588-EC7A-F63D-6489B805C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C3498-726F-A341-87F5-4CA9EB89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89812-B02F-0571-9F8E-F98DD054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57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AA83B-97FA-8EE1-DCE6-027BC60A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FD11C0-D745-8314-6358-646B9F91A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F848D-0D38-E641-49B2-2FABCED7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31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7701-96A2-5E21-0725-94B7E7D7D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7A10-55B5-D552-4A38-4B069B659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FD736-4C4D-908A-1C2B-90D1765AF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815A2-E133-46C3-605B-273C1ACE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C92FA-D6B6-13A5-1E53-5EF43950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F58C60-522F-F531-3679-AA50F1EC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7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1ED7-50E1-1BC2-DF66-219970F8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4386F7-C2E3-813D-8FD7-6A1F87022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29409D-31A1-4002-1063-3A64049D7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8F41A-A78E-64F9-53DF-52D252E5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45956-71E1-2EA7-52D2-1118AA1B9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E4BF8-6177-FB7C-849F-EA698E526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5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967AA4-A047-955D-5949-FC43EF2BC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13E0B-D473-2C73-BD24-EBA2B56E2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8BD73-46AD-2B87-699D-A2784823E9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3E2444-0530-417D-BD04-2BB31D227B91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BD6E7-E19F-315B-8831-274598760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E3424-A271-7305-397D-BAA860367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46ECB3-7EC1-48FB-BA9F-B77B4143B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8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B7704F-15F5-2C95-8C00-CCAF9CBE0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CUA Week 6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2B749-D30A-2C44-585D-1AD48362A7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8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AA45B-E937-2CA7-8752-57A57F74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Updates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A172E-F25A-FEC7-9E96-50460BFFD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 was able to log into Ifarm 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Simulations worked (no more issues with running the Fortran)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Running the simulations made root files I needed to look at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85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7FDD4-BE73-E51F-D361-CACB58FDE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More Tech issues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85DE3-02E0-A09E-3063-CA8E5714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But I could not open the Root files from the ifarm terminal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So I needed to transfer the files, but I was having trouble figuring out how to do that from the terminal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 accidentally deleted the Root files while trying to transfer them to my local machine 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So I need to finish re-running the simulation and then I found a way to transfer them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78AAB1FA134044B1303384D45B8825" ma:contentTypeVersion="13" ma:contentTypeDescription="Create a new document." ma:contentTypeScope="" ma:versionID="d3630af30045f92aabb5b1f7155cefd1">
  <xsd:schema xmlns:xsd="http://www.w3.org/2001/XMLSchema" xmlns:xs="http://www.w3.org/2001/XMLSchema" xmlns:p="http://schemas.microsoft.com/office/2006/metadata/properties" xmlns:ns3="70afa75b-650a-45ad-b2d4-19b1d5c9cf81" xmlns:ns4="26333467-f8b7-40d4-907c-7e329742d73e" targetNamespace="http://schemas.microsoft.com/office/2006/metadata/properties" ma:root="true" ma:fieldsID="1c4d7582aa952db3e33dbc3f03cc7a7e" ns3:_="" ns4:_="">
    <xsd:import namespace="70afa75b-650a-45ad-b2d4-19b1d5c9cf81"/>
    <xsd:import namespace="26333467-f8b7-40d4-907c-7e329742d7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fa75b-650a-45ad-b2d4-19b1d5c9cf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33467-f8b7-40d4-907c-7e329742d7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0afa75b-650a-45ad-b2d4-19b1d5c9cf81" xsi:nil="true"/>
  </documentManagement>
</p:properties>
</file>

<file path=customXml/itemProps1.xml><?xml version="1.0" encoding="utf-8"?>
<ds:datastoreItem xmlns:ds="http://schemas.openxmlformats.org/officeDocument/2006/customXml" ds:itemID="{DE0F2A14-942F-4BF8-85F4-E76EA0C79E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7C50A1-89E1-4468-9E9A-1E40F06745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afa75b-650a-45ad-b2d4-19b1d5c9cf81"/>
    <ds:schemaRef ds:uri="26333467-f8b7-40d4-907c-7e329742d7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90C79D-2957-4AE2-A58C-24865D44FD56}">
  <ds:schemaRefs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26333467-f8b7-40d4-907c-7e329742d73e"/>
    <ds:schemaRef ds:uri="http://schemas.microsoft.com/office/2006/documentManagement/types"/>
    <ds:schemaRef ds:uri="70afa75b-650a-45ad-b2d4-19b1d5c9cf81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a36450eb-db06-42a7-8d1b-026719f701e3}" enabled="0" method="" siteId="{a36450eb-db06-42a7-8d1b-026719f701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CUA Week 6 Update</vt:lpstr>
      <vt:lpstr>Updates</vt:lpstr>
      <vt:lpstr>More Tech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Ashley Sandrik</dc:creator>
  <cp:lastModifiedBy>Ashley Sandrik</cp:lastModifiedBy>
  <cp:revision>2</cp:revision>
  <dcterms:created xsi:type="dcterms:W3CDTF">2024-07-08T18:26:17Z</dcterms:created>
  <dcterms:modified xsi:type="dcterms:W3CDTF">2024-07-12T19:32:30Z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0x0101006378AAB1FA134044B1303384D45B8825</vt:lpwstr>
  </property>
</Properties>
</file>