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6" r:id="rId4"/>
    <p:sldId id="267" r:id="rId5"/>
    <p:sldId id="268" r:id="rId6"/>
    <p:sldId id="25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81F44-BF76-D3C5-D4EE-0C9B6E9208AD}" v="189" dt="2024-07-12T03:53:39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961C20AB-D6C9-DC09-1D70-4A93EF223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2644"/>
            <a:ext cx="11277600" cy="41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CCDACAF4-A054-575C-4275-5F9A9206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4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567684CD-0AA5-DFDF-0F24-7AC6521F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1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58BA5A86-01B3-5DA7-8B7C-32CC98E6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9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lines&#10;&#10;Description automatically generated">
            <a:extLst>
              <a:ext uri="{FF2B5EF4-FFF2-40B4-BE49-F238E27FC236}">
                <a16:creationId xmlns:a16="http://schemas.microsoft.com/office/drawing/2014/main" id="{A48024B8-ABB7-D3F4-A734-AA73C41B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0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89908-3F79-0E3D-5DAB-21678603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Normalized Graphs</a:t>
            </a:r>
          </a:p>
        </p:txBody>
      </p:sp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D2E9FEA1-839E-6543-2279-1DCF1E7A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984370"/>
            <a:ext cx="5828261" cy="3292966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2D0A727A-05BD-F91C-4CD4-BFC75370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2984370"/>
            <a:ext cx="5828261" cy="32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5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E346DBA7-92F2-586E-A2A4-BF917BAD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203247"/>
            <a:ext cx="6589537" cy="4447937"/>
          </a:xfrm>
          <a:prstGeom prst="rect">
            <a:avLst/>
          </a:prstGeom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B7EC6-3694-60C6-75CE-40CCACE3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d(e,e)p Reaction</a:t>
            </a:r>
          </a:p>
        </p:txBody>
      </p:sp>
    </p:spTree>
    <p:extLst>
      <p:ext uri="{BB962C8B-B14F-4D97-AF65-F5344CB8AC3E}">
        <p14:creationId xmlns:p14="http://schemas.microsoft.com/office/powerpoint/2010/main" val="253359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E0EBB-C7E7-834A-CACD-59E77FB9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252669"/>
            <a:ext cx="6589537" cy="4349094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30280-7D05-23F4-98CE-2162292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Hodoscope</a:t>
            </a:r>
          </a:p>
        </p:txBody>
      </p:sp>
    </p:spTree>
    <p:extLst>
      <p:ext uri="{BB962C8B-B14F-4D97-AF65-F5344CB8AC3E}">
        <p14:creationId xmlns:p14="http://schemas.microsoft.com/office/powerpoint/2010/main" val="164031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D95B936C-78AB-73DD-B266-6F67564F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178536"/>
            <a:ext cx="6589537" cy="4497359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7BA26-8912-877B-14C2-5E1899C1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Calibrating the Hodoscope</a:t>
            </a:r>
          </a:p>
        </p:txBody>
      </p:sp>
    </p:spTree>
    <p:extLst>
      <p:ext uri="{BB962C8B-B14F-4D97-AF65-F5344CB8AC3E}">
        <p14:creationId xmlns:p14="http://schemas.microsoft.com/office/powerpoint/2010/main" val="251118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Normalized Graphs</vt:lpstr>
      <vt:lpstr>d(e,e)p Reaction</vt:lpstr>
      <vt:lpstr>The Hodoscope</vt:lpstr>
      <vt:lpstr>Calibrating the Hodoscope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Sandrik</dc:creator>
  <cp:lastModifiedBy>Ashley Sandrik</cp:lastModifiedBy>
  <cp:revision>106</cp:revision>
  <dcterms:created xsi:type="dcterms:W3CDTF">2024-07-11T14:53:15Z</dcterms:created>
  <dcterms:modified xsi:type="dcterms:W3CDTF">2024-07-12T19:32:02Z</dcterms:modified>
</cp:coreProperties>
</file>