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Golos Text"/>
      <p:regular r:id="rId11"/>
      <p:bold r:id="rId12"/>
    </p:embeddedFont>
    <p:embeddedFont>
      <p:font typeface="Commissioner"/>
      <p:regular r:id="rId13"/>
      <p:bold r:id="rId14"/>
    </p:embeddedFont>
    <p:embeddedFont>
      <p:font typeface="Golos Text SemiBo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GolosText-regular.fntdata"/><Relationship Id="rId10" Type="http://schemas.openxmlformats.org/officeDocument/2006/relationships/slide" Target="slides/slide5.xml"/><Relationship Id="rId13" Type="http://schemas.openxmlformats.org/officeDocument/2006/relationships/font" Target="fonts/Commissioner-regular.fntdata"/><Relationship Id="rId12" Type="http://schemas.openxmlformats.org/officeDocument/2006/relationships/font" Target="fonts/GolosText-bold.fntdata"/><Relationship Id="rId15" Type="http://schemas.openxmlformats.org/officeDocument/2006/relationships/font" Target="fonts/GolosTextSemiBold-regular.fntdata"/><Relationship Id="rId14" Type="http://schemas.openxmlformats.org/officeDocument/2006/relationships/font" Target="fonts/Commissioner-bold.fntdata"/><Relationship Id="rId16" Type="http://schemas.openxmlformats.org/officeDocument/2006/relationships/font" Target="fonts/GolosTex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b8dbf4302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b8dbf4302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b8dbf4302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b8dbf4302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b8dbf430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b8dbf430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b8dbf430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b8dbf430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 Id="rId5" Type="http://schemas.openxmlformats.org/officeDocument/2006/relationships/hyperlink" Target="https://freepik.com/"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332200"/>
            <a:ext cx="5004900" cy="1902000"/>
          </a:xfrm>
          <a:prstGeom prst="rect">
            <a:avLst/>
          </a:prstGeom>
        </p:spPr>
        <p:txBody>
          <a:bodyPr anchorCtr="0" anchor="t" bIns="91425" lIns="91425" spcFirstLastPara="1" rIns="91425" wrap="square" tIns="91425">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p:txBody>
      </p:sp>
      <p:sp>
        <p:nvSpPr>
          <p:cNvPr id="10" name="Google Shape;10;p2"/>
          <p:cNvSpPr txBox="1"/>
          <p:nvPr>
            <p:ph idx="1" type="subTitle"/>
          </p:nvPr>
        </p:nvSpPr>
        <p:spPr>
          <a:xfrm>
            <a:off x="713225" y="3315975"/>
            <a:ext cx="5004900" cy="423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11" name="Google Shape;11;p2"/>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a:off x="4751675" y="539500"/>
              <a:ext cx="4392300" cy="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sp>
        <p:nvSpPr>
          <p:cNvPr id="69" name="Google Shape;69;p11"/>
          <p:cNvSpPr txBox="1"/>
          <p:nvPr>
            <p:ph hasCustomPrompt="1" type="title"/>
          </p:nvPr>
        </p:nvSpPr>
        <p:spPr>
          <a:xfrm>
            <a:off x="1604400" y="1600075"/>
            <a:ext cx="5935200" cy="13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0"/>
              <a:buNone/>
              <a:defRPr sz="74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70" name="Google Shape;70;p11"/>
          <p:cNvSpPr txBox="1"/>
          <p:nvPr>
            <p:ph idx="1" type="subTitle"/>
          </p:nvPr>
        </p:nvSpPr>
        <p:spPr>
          <a:xfrm>
            <a:off x="1604400" y="2923675"/>
            <a:ext cx="5935200" cy="4233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sp>
        <p:nvSpPr>
          <p:cNvPr id="71" name="Google Shape;71;p11"/>
          <p:cNvSpPr/>
          <p:nvPr/>
        </p:nvSpPr>
        <p:spPr>
          <a:xfrm rot="10800000">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1"/>
          <p:cNvGrpSpPr/>
          <p:nvPr/>
        </p:nvGrpSpPr>
        <p:grpSpPr>
          <a:xfrm rot="10800000">
            <a:off x="-55325" y="0"/>
            <a:ext cx="9199325" cy="4604000"/>
            <a:chOff x="-55375" y="539500"/>
            <a:chExt cx="9199325" cy="4604000"/>
          </a:xfrm>
        </p:grpSpPr>
        <p:cxnSp>
          <p:nvCxnSpPr>
            <p:cNvPr id="73" name="Google Shape;73;p11"/>
            <p:cNvCxnSpPr/>
            <p:nvPr/>
          </p:nvCxnSpPr>
          <p:spPr>
            <a:xfrm>
              <a:off x="-55375" y="4608575"/>
              <a:ext cx="4563600" cy="0"/>
            </a:xfrm>
            <a:prstGeom prst="straightConnector1">
              <a:avLst/>
            </a:prstGeom>
            <a:noFill/>
            <a:ln cap="flat" cmpd="sng" w="9525">
              <a:solidFill>
                <a:schemeClr val="dk1"/>
              </a:solidFill>
              <a:prstDash val="solid"/>
              <a:round/>
              <a:headEnd len="med" w="med" type="none"/>
              <a:tailEnd len="med" w="med" type="none"/>
            </a:ln>
          </p:spPr>
        </p:cxnSp>
        <p:cxnSp>
          <p:nvCxnSpPr>
            <p:cNvPr id="74" name="Google Shape;74;p11"/>
            <p:cNvCxnSpPr/>
            <p:nvPr/>
          </p:nvCxnSpPr>
          <p:spPr>
            <a:xfrm>
              <a:off x="2576350" y="539500"/>
              <a:ext cx="65676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1"/>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6"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7" name="Shape 77"/>
        <p:cNvGrpSpPr/>
        <p:nvPr/>
      </p:nvGrpSpPr>
      <p:grpSpPr>
        <a:xfrm>
          <a:off x="0" y="0"/>
          <a:ext cx="0" cy="0"/>
          <a:chOff x="0" y="0"/>
          <a:chExt cx="0" cy="0"/>
        </a:xfrm>
      </p:grpSpPr>
      <p:sp>
        <p:nvSpPr>
          <p:cNvPr id="78" name="Google Shape;78;p13"/>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79" name="Google Shape;79;p13"/>
          <p:cNvSpPr txBox="1"/>
          <p:nvPr>
            <p:ph idx="1" type="subTitle"/>
          </p:nvPr>
        </p:nvSpPr>
        <p:spPr>
          <a:xfrm>
            <a:off x="193610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0" name="Google Shape;80;p13"/>
          <p:cNvSpPr txBox="1"/>
          <p:nvPr>
            <p:ph idx="2" type="subTitle"/>
          </p:nvPr>
        </p:nvSpPr>
        <p:spPr>
          <a:xfrm>
            <a:off x="193610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1" name="Google Shape;81;p13"/>
          <p:cNvSpPr txBox="1"/>
          <p:nvPr>
            <p:ph hasCustomPrompt="1" idx="3" type="title"/>
          </p:nvPr>
        </p:nvSpPr>
        <p:spPr>
          <a:xfrm>
            <a:off x="99360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2" name="Google Shape;82;p13"/>
          <p:cNvSpPr txBox="1"/>
          <p:nvPr>
            <p:ph idx="4" type="subTitle"/>
          </p:nvPr>
        </p:nvSpPr>
        <p:spPr>
          <a:xfrm>
            <a:off x="193610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3" name="Google Shape;83;p13"/>
          <p:cNvSpPr txBox="1"/>
          <p:nvPr>
            <p:ph idx="5" type="subTitle"/>
          </p:nvPr>
        </p:nvSpPr>
        <p:spPr>
          <a:xfrm>
            <a:off x="193610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4" name="Google Shape;84;p13"/>
          <p:cNvSpPr txBox="1"/>
          <p:nvPr>
            <p:ph hasCustomPrompt="1" idx="6" type="title"/>
          </p:nvPr>
        </p:nvSpPr>
        <p:spPr>
          <a:xfrm>
            <a:off x="99360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5" name="Google Shape;85;p13"/>
          <p:cNvSpPr txBox="1"/>
          <p:nvPr>
            <p:ph idx="7" type="subTitle"/>
          </p:nvPr>
        </p:nvSpPr>
        <p:spPr>
          <a:xfrm>
            <a:off x="5969570" y="2129352"/>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6" name="Google Shape;86;p13"/>
          <p:cNvSpPr txBox="1"/>
          <p:nvPr>
            <p:ph idx="8" type="subTitle"/>
          </p:nvPr>
        </p:nvSpPr>
        <p:spPr>
          <a:xfrm>
            <a:off x="5969570" y="1370275"/>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87" name="Google Shape;87;p13"/>
          <p:cNvSpPr txBox="1"/>
          <p:nvPr>
            <p:ph hasCustomPrompt="1" idx="9" type="title"/>
          </p:nvPr>
        </p:nvSpPr>
        <p:spPr>
          <a:xfrm>
            <a:off x="5033780" y="1483400"/>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sp>
        <p:nvSpPr>
          <p:cNvPr id="88" name="Google Shape;88;p13"/>
          <p:cNvSpPr txBox="1"/>
          <p:nvPr>
            <p:ph idx="13" type="subTitle"/>
          </p:nvPr>
        </p:nvSpPr>
        <p:spPr>
          <a:xfrm>
            <a:off x="5969570" y="3827175"/>
            <a:ext cx="22887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89" name="Google Shape;89;p13"/>
          <p:cNvSpPr txBox="1"/>
          <p:nvPr>
            <p:ph idx="14" type="subTitle"/>
          </p:nvPr>
        </p:nvSpPr>
        <p:spPr>
          <a:xfrm>
            <a:off x="5969570" y="3068200"/>
            <a:ext cx="2288700" cy="80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90" name="Google Shape;90;p13"/>
          <p:cNvSpPr txBox="1"/>
          <p:nvPr>
            <p:ph hasCustomPrompt="1" idx="15" type="title"/>
          </p:nvPr>
        </p:nvSpPr>
        <p:spPr>
          <a:xfrm>
            <a:off x="5033780" y="3179712"/>
            <a:ext cx="876300" cy="1152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600"/>
              <a:buNone/>
              <a:defRPr sz="34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2" name="Shape 92"/>
        <p:cNvGrpSpPr/>
        <p:nvPr/>
      </p:nvGrpSpPr>
      <p:grpSpPr>
        <a:xfrm>
          <a:off x="0" y="0"/>
          <a:ext cx="0" cy="0"/>
          <a:chOff x="0" y="0"/>
          <a:chExt cx="0" cy="0"/>
        </a:xfrm>
      </p:grpSpPr>
      <p:sp>
        <p:nvSpPr>
          <p:cNvPr id="93" name="Google Shape;93;p14"/>
          <p:cNvSpPr txBox="1"/>
          <p:nvPr>
            <p:ph type="title"/>
          </p:nvPr>
        </p:nvSpPr>
        <p:spPr>
          <a:xfrm>
            <a:off x="783150" y="3920175"/>
            <a:ext cx="7577700" cy="5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idx="1" type="subTitle"/>
          </p:nvPr>
        </p:nvSpPr>
        <p:spPr>
          <a:xfrm>
            <a:off x="783150" y="1931831"/>
            <a:ext cx="7577700" cy="1911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500"/>
              <a:buNone/>
              <a:defRPr sz="3100"/>
            </a:lvl1pPr>
            <a:lvl2pPr lvl="1" rtl="0" algn="ctr">
              <a:lnSpc>
                <a:spcPct val="115000"/>
              </a:lnSpc>
              <a:spcBef>
                <a:spcPts val="0"/>
              </a:spcBef>
              <a:spcAft>
                <a:spcPts val="0"/>
              </a:spcAft>
              <a:buSzPts val="3500"/>
              <a:buNone/>
              <a:defRPr sz="3500"/>
            </a:lvl2pPr>
            <a:lvl3pPr lvl="2" rtl="0" algn="ctr">
              <a:lnSpc>
                <a:spcPct val="115000"/>
              </a:lnSpc>
              <a:spcBef>
                <a:spcPts val="0"/>
              </a:spcBef>
              <a:spcAft>
                <a:spcPts val="0"/>
              </a:spcAft>
              <a:buSzPts val="3500"/>
              <a:buNone/>
              <a:defRPr sz="3500"/>
            </a:lvl3pPr>
            <a:lvl4pPr lvl="3" rtl="0" algn="ctr">
              <a:lnSpc>
                <a:spcPct val="115000"/>
              </a:lnSpc>
              <a:spcBef>
                <a:spcPts val="0"/>
              </a:spcBef>
              <a:spcAft>
                <a:spcPts val="0"/>
              </a:spcAft>
              <a:buSzPts val="3500"/>
              <a:buNone/>
              <a:defRPr sz="3500"/>
            </a:lvl4pPr>
            <a:lvl5pPr lvl="4" rtl="0" algn="ctr">
              <a:lnSpc>
                <a:spcPct val="115000"/>
              </a:lnSpc>
              <a:spcBef>
                <a:spcPts val="0"/>
              </a:spcBef>
              <a:spcAft>
                <a:spcPts val="0"/>
              </a:spcAft>
              <a:buSzPts val="3500"/>
              <a:buNone/>
              <a:defRPr sz="3500"/>
            </a:lvl5pPr>
            <a:lvl6pPr lvl="5" rtl="0" algn="ctr">
              <a:lnSpc>
                <a:spcPct val="115000"/>
              </a:lnSpc>
              <a:spcBef>
                <a:spcPts val="0"/>
              </a:spcBef>
              <a:spcAft>
                <a:spcPts val="0"/>
              </a:spcAft>
              <a:buSzPts val="3500"/>
              <a:buNone/>
              <a:defRPr sz="3500"/>
            </a:lvl6pPr>
            <a:lvl7pPr lvl="6" rtl="0" algn="ctr">
              <a:lnSpc>
                <a:spcPct val="115000"/>
              </a:lnSpc>
              <a:spcBef>
                <a:spcPts val="0"/>
              </a:spcBef>
              <a:spcAft>
                <a:spcPts val="0"/>
              </a:spcAft>
              <a:buSzPts val="3500"/>
              <a:buNone/>
              <a:defRPr sz="3500"/>
            </a:lvl7pPr>
            <a:lvl8pPr lvl="7" rtl="0" algn="ctr">
              <a:lnSpc>
                <a:spcPct val="115000"/>
              </a:lnSpc>
              <a:spcBef>
                <a:spcPts val="0"/>
              </a:spcBef>
              <a:spcAft>
                <a:spcPts val="0"/>
              </a:spcAft>
              <a:buSzPts val="3500"/>
              <a:buNone/>
              <a:defRPr sz="3500"/>
            </a:lvl8pPr>
            <a:lvl9pPr lvl="8" rtl="0" algn="ctr">
              <a:lnSpc>
                <a:spcPct val="115000"/>
              </a:lnSpc>
              <a:spcBef>
                <a:spcPts val="0"/>
              </a:spcBef>
              <a:spcAft>
                <a:spcPts val="0"/>
              </a:spcAft>
              <a:buSzPts val="3500"/>
              <a:buNone/>
              <a:defRPr sz="3500"/>
            </a:lvl9pPr>
          </a:lstStyle>
          <a:p/>
        </p:txBody>
      </p:sp>
      <p:cxnSp>
        <p:nvCxnSpPr>
          <p:cNvPr id="95" name="Google Shape;95;p14"/>
          <p:cNvCxnSpPr/>
          <p:nvPr/>
        </p:nvCxnSpPr>
        <p:spPr>
          <a:xfrm rot="10800000">
            <a:off x="75" y="4876025"/>
            <a:ext cx="8257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6" name="Shape 96"/>
        <p:cNvGrpSpPr/>
        <p:nvPr/>
      </p:nvGrpSpPr>
      <p:grpSpPr>
        <a:xfrm>
          <a:off x="0" y="0"/>
          <a:ext cx="0" cy="0"/>
          <a:chOff x="0" y="0"/>
          <a:chExt cx="0" cy="0"/>
        </a:xfrm>
      </p:grpSpPr>
      <p:sp>
        <p:nvSpPr>
          <p:cNvPr id="97" name="Google Shape;97;p15"/>
          <p:cNvSpPr txBox="1"/>
          <p:nvPr>
            <p:ph type="title"/>
          </p:nvPr>
        </p:nvSpPr>
        <p:spPr>
          <a:xfrm flipH="1">
            <a:off x="4426725" y="2036300"/>
            <a:ext cx="3205200" cy="14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500"/>
              <a:buNone/>
              <a:defRPr sz="42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98" name="Google Shape;98;p15"/>
          <p:cNvSpPr txBox="1"/>
          <p:nvPr>
            <p:ph hasCustomPrompt="1" idx="2" type="title"/>
          </p:nvPr>
        </p:nvSpPr>
        <p:spPr>
          <a:xfrm flipH="1">
            <a:off x="6555825" y="1012500"/>
            <a:ext cx="1076100" cy="87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99" name="Google Shape;99;p15"/>
          <p:cNvSpPr txBox="1"/>
          <p:nvPr>
            <p:ph idx="1" type="subTitle"/>
          </p:nvPr>
        </p:nvSpPr>
        <p:spPr>
          <a:xfrm flipH="1">
            <a:off x="4426725" y="3573275"/>
            <a:ext cx="3205200" cy="6975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100" name="Google Shape;100;p15"/>
          <p:cNvSpPr/>
          <p:nvPr/>
        </p:nvSpPr>
        <p:spPr>
          <a:xfrm flipH="1">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5"/>
          <p:cNvCxnSpPr/>
          <p:nvPr/>
        </p:nvCxnSpPr>
        <p:spPr>
          <a:xfrm rot="10800000">
            <a:off x="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2" name="Shape 102"/>
        <p:cNvGrpSpPr/>
        <p:nvPr/>
      </p:nvGrpSpPr>
      <p:grpSpPr>
        <a:xfrm>
          <a:off x="0" y="0"/>
          <a:ext cx="0" cy="0"/>
          <a:chOff x="0" y="0"/>
          <a:chExt cx="0" cy="0"/>
        </a:xfrm>
      </p:grpSpPr>
      <p:sp>
        <p:nvSpPr>
          <p:cNvPr id="103" name="Google Shape;103;p1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04" name="Google Shape;104;p16"/>
          <p:cNvSpPr txBox="1"/>
          <p:nvPr>
            <p:ph idx="1" type="subTitle"/>
          </p:nvPr>
        </p:nvSpPr>
        <p:spPr>
          <a:xfrm>
            <a:off x="71322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6"/>
          <p:cNvSpPr txBox="1"/>
          <p:nvPr>
            <p:ph hasCustomPrompt="1" idx="2" type="title"/>
          </p:nvPr>
        </p:nvSpPr>
        <p:spPr>
          <a:xfrm>
            <a:off x="71322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6" name="Google Shape;106;p16"/>
          <p:cNvSpPr txBox="1"/>
          <p:nvPr>
            <p:ph idx="3" type="subTitle"/>
          </p:nvPr>
        </p:nvSpPr>
        <p:spPr>
          <a:xfrm>
            <a:off x="71322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07" name="Google Shape;107;p16"/>
          <p:cNvSpPr txBox="1"/>
          <p:nvPr>
            <p:ph idx="4" type="subTitle"/>
          </p:nvPr>
        </p:nvSpPr>
        <p:spPr>
          <a:xfrm>
            <a:off x="6030475"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6"/>
          <p:cNvSpPr txBox="1"/>
          <p:nvPr>
            <p:ph hasCustomPrompt="1" idx="5" type="title"/>
          </p:nvPr>
        </p:nvSpPr>
        <p:spPr>
          <a:xfrm>
            <a:off x="6030475"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6"/>
          <p:cNvSpPr txBox="1"/>
          <p:nvPr>
            <p:ph idx="6" type="subTitle"/>
          </p:nvPr>
        </p:nvSpPr>
        <p:spPr>
          <a:xfrm>
            <a:off x="6030475"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10" name="Google Shape;110;p16"/>
          <p:cNvSpPr txBox="1"/>
          <p:nvPr>
            <p:ph idx="7" type="subTitle"/>
          </p:nvPr>
        </p:nvSpPr>
        <p:spPr>
          <a:xfrm>
            <a:off x="3371850" y="358247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6"/>
          <p:cNvSpPr txBox="1"/>
          <p:nvPr>
            <p:ph hasCustomPrompt="1" idx="8" type="title"/>
          </p:nvPr>
        </p:nvSpPr>
        <p:spPr>
          <a:xfrm>
            <a:off x="3371850" y="1575103"/>
            <a:ext cx="2400300" cy="80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4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6"/>
          <p:cNvSpPr txBox="1"/>
          <p:nvPr>
            <p:ph idx="9" type="subTitle"/>
          </p:nvPr>
        </p:nvSpPr>
        <p:spPr>
          <a:xfrm>
            <a:off x="3371850" y="2654575"/>
            <a:ext cx="2400300" cy="861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cxnSp>
        <p:nvCxnSpPr>
          <p:cNvPr id="113" name="Google Shape;113;p16"/>
          <p:cNvCxnSpPr/>
          <p:nvPr/>
        </p:nvCxnSpPr>
        <p:spPr>
          <a:xfrm rot="10800000">
            <a:off x="5035800" y="4797575"/>
            <a:ext cx="4108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_2">
    <p:spTree>
      <p:nvGrpSpPr>
        <p:cNvPr id="114" name="Shape 114"/>
        <p:cNvGrpSpPr/>
        <p:nvPr/>
      </p:nvGrpSpPr>
      <p:grpSpPr>
        <a:xfrm>
          <a:off x="0" y="0"/>
          <a:ext cx="0" cy="0"/>
          <a:chOff x="0" y="0"/>
          <a:chExt cx="0" cy="0"/>
        </a:xfrm>
      </p:grpSpPr>
      <p:sp>
        <p:nvSpPr>
          <p:cNvPr id="115" name="Google Shape;115;p17"/>
          <p:cNvSpPr txBox="1"/>
          <p:nvPr>
            <p:ph idx="1" type="subTitle"/>
          </p:nvPr>
        </p:nvSpPr>
        <p:spPr>
          <a:xfrm>
            <a:off x="2370900" y="127812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7"/>
          <p:cNvSpPr txBox="1"/>
          <p:nvPr>
            <p:ph hasCustomPrompt="1" type="title"/>
          </p:nvPr>
        </p:nvSpPr>
        <p:spPr>
          <a:xfrm>
            <a:off x="2370900" y="57282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7" name="Google Shape;117;p17"/>
          <p:cNvSpPr txBox="1"/>
          <p:nvPr>
            <p:ph idx="2" type="subTitle"/>
          </p:nvPr>
        </p:nvSpPr>
        <p:spPr>
          <a:xfrm>
            <a:off x="2370900" y="4087875"/>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8" name="Google Shape;118;p17"/>
          <p:cNvSpPr txBox="1"/>
          <p:nvPr>
            <p:ph hasCustomPrompt="1" idx="3" type="title"/>
          </p:nvPr>
        </p:nvSpPr>
        <p:spPr>
          <a:xfrm>
            <a:off x="2370900" y="3382575"/>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19" name="Google Shape;119;p17"/>
          <p:cNvSpPr txBox="1"/>
          <p:nvPr>
            <p:ph idx="4" type="subTitle"/>
          </p:nvPr>
        </p:nvSpPr>
        <p:spPr>
          <a:xfrm>
            <a:off x="2370900" y="2683000"/>
            <a:ext cx="44022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0" name="Google Shape;120;p17"/>
          <p:cNvSpPr txBox="1"/>
          <p:nvPr>
            <p:ph hasCustomPrompt="1" idx="5" type="title"/>
          </p:nvPr>
        </p:nvSpPr>
        <p:spPr>
          <a:xfrm>
            <a:off x="2370900" y="1977700"/>
            <a:ext cx="4402200" cy="738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36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grpSp>
        <p:nvGrpSpPr>
          <p:cNvPr id="121" name="Google Shape;121;p17"/>
          <p:cNvGrpSpPr/>
          <p:nvPr/>
        </p:nvGrpSpPr>
        <p:grpSpPr>
          <a:xfrm>
            <a:off x="711250" y="-125"/>
            <a:ext cx="7719525" cy="5143625"/>
            <a:chOff x="711250" y="-125"/>
            <a:chExt cx="7719525" cy="5143625"/>
          </a:xfrm>
        </p:grpSpPr>
        <p:cxnSp>
          <p:nvCxnSpPr>
            <p:cNvPr id="122" name="Google Shape;122;p17"/>
            <p:cNvCxnSpPr/>
            <p:nvPr/>
          </p:nvCxnSpPr>
          <p:spPr>
            <a:xfrm rot="10800000">
              <a:off x="711250" y="2191500"/>
              <a:ext cx="0" cy="295200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17"/>
            <p:cNvCxnSpPr/>
            <p:nvPr/>
          </p:nvCxnSpPr>
          <p:spPr>
            <a:xfrm rot="10800000">
              <a:off x="8430775" y="-125"/>
              <a:ext cx="0" cy="2191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4" name="Shape 124"/>
        <p:cNvGrpSpPr/>
        <p:nvPr/>
      </p:nvGrpSpPr>
      <p:grpSpPr>
        <a:xfrm>
          <a:off x="0" y="0"/>
          <a:ext cx="0" cy="0"/>
          <a:chOff x="0" y="0"/>
          <a:chExt cx="0" cy="0"/>
        </a:xfrm>
      </p:grpSpPr>
      <p:sp>
        <p:nvSpPr>
          <p:cNvPr id="125" name="Google Shape;125;p1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26" name="Google Shape;126;p18"/>
          <p:cNvGrpSpPr/>
          <p:nvPr/>
        </p:nvGrpSpPr>
        <p:grpSpPr>
          <a:xfrm flipH="1">
            <a:off x="0" y="4876025"/>
            <a:ext cx="9144000" cy="267600"/>
            <a:chOff x="0" y="4876025"/>
            <a:chExt cx="9144000" cy="267600"/>
          </a:xfrm>
        </p:grpSpPr>
        <p:sp>
          <p:nvSpPr>
            <p:cNvPr id="127" name="Google Shape;127;p1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1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2">
    <p:spTree>
      <p:nvGrpSpPr>
        <p:cNvPr id="129" name="Shape 129"/>
        <p:cNvGrpSpPr/>
        <p:nvPr/>
      </p:nvGrpSpPr>
      <p:grpSpPr>
        <a:xfrm>
          <a:off x="0" y="0"/>
          <a:ext cx="0" cy="0"/>
          <a:chOff x="0" y="0"/>
          <a:chExt cx="0" cy="0"/>
        </a:xfrm>
      </p:grpSpPr>
      <p:sp>
        <p:nvSpPr>
          <p:cNvPr id="130" name="Google Shape;130;p1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cxnSp>
        <p:nvCxnSpPr>
          <p:cNvPr id="131" name="Google Shape;131;p19"/>
          <p:cNvCxnSpPr/>
          <p:nvPr/>
        </p:nvCxnSpPr>
        <p:spPr>
          <a:xfrm>
            <a:off x="0" y="262400"/>
            <a:ext cx="2286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32" name="Shape 132"/>
        <p:cNvGrpSpPr/>
        <p:nvPr/>
      </p:nvGrpSpPr>
      <p:grpSpPr>
        <a:xfrm>
          <a:off x="0" y="0"/>
          <a:ext cx="0" cy="0"/>
          <a:chOff x="0" y="0"/>
          <a:chExt cx="0" cy="0"/>
        </a:xfrm>
      </p:grpSpPr>
      <p:grpSp>
        <p:nvGrpSpPr>
          <p:cNvPr id="133" name="Google Shape;133;p20"/>
          <p:cNvGrpSpPr/>
          <p:nvPr/>
        </p:nvGrpSpPr>
        <p:grpSpPr>
          <a:xfrm>
            <a:off x="0" y="0"/>
            <a:ext cx="9144075" cy="5143500"/>
            <a:chOff x="0" y="0"/>
            <a:chExt cx="9144075" cy="5143500"/>
          </a:xfrm>
        </p:grpSpPr>
        <p:sp>
          <p:nvSpPr>
            <p:cNvPr id="134" name="Google Shape;134;p20"/>
            <p:cNvSpPr/>
            <p:nvPr/>
          </p:nvSpPr>
          <p:spPr>
            <a:xfrm>
              <a:off x="4185975" y="4426700"/>
              <a:ext cx="49581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4035075" y="1441250"/>
            <a:ext cx="3428100" cy="1185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9200"/>
              <a:buNone/>
              <a:defRPr sz="65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p:txBody>
      </p:sp>
      <p:sp>
        <p:nvSpPr>
          <p:cNvPr id="137" name="Google Shape;137;p20"/>
          <p:cNvSpPr txBox="1"/>
          <p:nvPr>
            <p:ph idx="1" type="subTitle"/>
          </p:nvPr>
        </p:nvSpPr>
        <p:spPr>
          <a:xfrm>
            <a:off x="4035075" y="2568000"/>
            <a:ext cx="3428100" cy="972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850"/>
              <a:buNone/>
              <a:defRPr sz="1550"/>
            </a:lvl1pPr>
            <a:lvl2pPr lvl="1" rtl="0" algn="ctr">
              <a:lnSpc>
                <a:spcPct val="115000"/>
              </a:lnSpc>
              <a:spcBef>
                <a:spcPts val="0"/>
              </a:spcBef>
              <a:spcAft>
                <a:spcPts val="0"/>
              </a:spcAft>
              <a:buSzPts val="1850"/>
              <a:buNone/>
              <a:defRPr sz="1850"/>
            </a:lvl2pPr>
            <a:lvl3pPr lvl="2" rtl="0" algn="ctr">
              <a:lnSpc>
                <a:spcPct val="115000"/>
              </a:lnSpc>
              <a:spcBef>
                <a:spcPts val="0"/>
              </a:spcBef>
              <a:spcAft>
                <a:spcPts val="0"/>
              </a:spcAft>
              <a:buSzPts val="1850"/>
              <a:buNone/>
              <a:defRPr sz="1850"/>
            </a:lvl3pPr>
            <a:lvl4pPr lvl="3" rtl="0" algn="ctr">
              <a:lnSpc>
                <a:spcPct val="115000"/>
              </a:lnSpc>
              <a:spcBef>
                <a:spcPts val="0"/>
              </a:spcBef>
              <a:spcAft>
                <a:spcPts val="0"/>
              </a:spcAft>
              <a:buSzPts val="1850"/>
              <a:buNone/>
              <a:defRPr sz="1850"/>
            </a:lvl4pPr>
            <a:lvl5pPr lvl="4" rtl="0" algn="ctr">
              <a:lnSpc>
                <a:spcPct val="115000"/>
              </a:lnSpc>
              <a:spcBef>
                <a:spcPts val="0"/>
              </a:spcBef>
              <a:spcAft>
                <a:spcPts val="0"/>
              </a:spcAft>
              <a:buSzPts val="1850"/>
              <a:buNone/>
              <a:defRPr sz="1850"/>
            </a:lvl5pPr>
            <a:lvl6pPr lvl="5" rtl="0" algn="ctr">
              <a:lnSpc>
                <a:spcPct val="115000"/>
              </a:lnSpc>
              <a:spcBef>
                <a:spcPts val="0"/>
              </a:spcBef>
              <a:spcAft>
                <a:spcPts val="0"/>
              </a:spcAft>
              <a:buSzPts val="1850"/>
              <a:buNone/>
              <a:defRPr sz="1850"/>
            </a:lvl6pPr>
            <a:lvl7pPr lvl="6" rtl="0" algn="ctr">
              <a:lnSpc>
                <a:spcPct val="115000"/>
              </a:lnSpc>
              <a:spcBef>
                <a:spcPts val="0"/>
              </a:spcBef>
              <a:spcAft>
                <a:spcPts val="0"/>
              </a:spcAft>
              <a:buSzPts val="1850"/>
              <a:buNone/>
              <a:defRPr sz="1850"/>
            </a:lvl7pPr>
            <a:lvl8pPr lvl="7" rtl="0" algn="ctr">
              <a:lnSpc>
                <a:spcPct val="115000"/>
              </a:lnSpc>
              <a:spcBef>
                <a:spcPts val="0"/>
              </a:spcBef>
              <a:spcAft>
                <a:spcPts val="0"/>
              </a:spcAft>
              <a:buSzPts val="1850"/>
              <a:buNone/>
              <a:defRPr sz="1850"/>
            </a:lvl8pPr>
            <a:lvl9pPr lvl="8" rtl="0" algn="ctr">
              <a:lnSpc>
                <a:spcPct val="115000"/>
              </a:lnSpc>
              <a:spcBef>
                <a:spcPts val="0"/>
              </a:spcBef>
              <a:spcAft>
                <a:spcPts val="0"/>
              </a:spcAft>
              <a:buSzPts val="1850"/>
              <a:buNone/>
              <a:defRPr sz="1850"/>
            </a:lvl9pPr>
          </a:lstStyle>
          <a:p/>
        </p:txBody>
      </p:sp>
      <p:grpSp>
        <p:nvGrpSpPr>
          <p:cNvPr id="138" name="Google Shape;138;p20"/>
          <p:cNvGrpSpPr/>
          <p:nvPr/>
        </p:nvGrpSpPr>
        <p:grpSpPr>
          <a:xfrm>
            <a:off x="150" y="539500"/>
            <a:ext cx="8430625" cy="4604000"/>
            <a:chOff x="150" y="539500"/>
            <a:chExt cx="8430625" cy="4604000"/>
          </a:xfrm>
        </p:grpSpPr>
        <p:cxnSp>
          <p:nvCxnSpPr>
            <p:cNvPr id="139" name="Google Shape;139;p20"/>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20"/>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512075" y="2036300"/>
            <a:ext cx="3205200" cy="1477500"/>
          </a:xfrm>
          <a:prstGeom prst="rect">
            <a:avLst/>
          </a:prstGeom>
        </p:spPr>
        <p:txBody>
          <a:bodyPr anchorCtr="0" anchor="t" bIns="91425" lIns="91425" spcFirstLastPara="1" rIns="91425" wrap="square" tIns="91425">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p:txBody>
      </p:sp>
      <p:sp>
        <p:nvSpPr>
          <p:cNvPr id="18" name="Google Shape;18;p3"/>
          <p:cNvSpPr txBox="1"/>
          <p:nvPr>
            <p:ph hasCustomPrompt="1" idx="2" type="title"/>
          </p:nvPr>
        </p:nvSpPr>
        <p:spPr>
          <a:xfrm>
            <a:off x="1512075" y="1012500"/>
            <a:ext cx="1076100" cy="8700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5300"/>
              <a:buNone/>
              <a:defRPr sz="42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19" name="Google Shape;19;p3"/>
          <p:cNvSpPr txBox="1"/>
          <p:nvPr>
            <p:ph idx="1" type="subTitle"/>
          </p:nvPr>
        </p:nvSpPr>
        <p:spPr>
          <a:xfrm>
            <a:off x="1512075" y="3573275"/>
            <a:ext cx="3205200" cy="697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850"/>
              <a:buNone/>
              <a:defRPr sz="1550"/>
            </a:lvl1pPr>
            <a:lvl2pPr lvl="1" rtl="0" algn="r">
              <a:lnSpc>
                <a:spcPct val="115000"/>
              </a:lnSpc>
              <a:spcBef>
                <a:spcPts val="0"/>
              </a:spcBef>
              <a:spcAft>
                <a:spcPts val="0"/>
              </a:spcAft>
              <a:buSzPts val="1850"/>
              <a:buNone/>
              <a:defRPr sz="1850"/>
            </a:lvl2pPr>
            <a:lvl3pPr lvl="2" rtl="0" algn="r">
              <a:lnSpc>
                <a:spcPct val="115000"/>
              </a:lnSpc>
              <a:spcBef>
                <a:spcPts val="0"/>
              </a:spcBef>
              <a:spcAft>
                <a:spcPts val="0"/>
              </a:spcAft>
              <a:buSzPts val="1850"/>
              <a:buNone/>
              <a:defRPr sz="1850"/>
            </a:lvl3pPr>
            <a:lvl4pPr lvl="3" rtl="0" algn="r">
              <a:lnSpc>
                <a:spcPct val="115000"/>
              </a:lnSpc>
              <a:spcBef>
                <a:spcPts val="0"/>
              </a:spcBef>
              <a:spcAft>
                <a:spcPts val="0"/>
              </a:spcAft>
              <a:buSzPts val="1850"/>
              <a:buNone/>
              <a:defRPr sz="1850"/>
            </a:lvl4pPr>
            <a:lvl5pPr lvl="4" rtl="0" algn="r">
              <a:lnSpc>
                <a:spcPct val="115000"/>
              </a:lnSpc>
              <a:spcBef>
                <a:spcPts val="0"/>
              </a:spcBef>
              <a:spcAft>
                <a:spcPts val="0"/>
              </a:spcAft>
              <a:buSzPts val="1850"/>
              <a:buNone/>
              <a:defRPr sz="1850"/>
            </a:lvl5pPr>
            <a:lvl6pPr lvl="5" rtl="0" algn="r">
              <a:lnSpc>
                <a:spcPct val="115000"/>
              </a:lnSpc>
              <a:spcBef>
                <a:spcPts val="0"/>
              </a:spcBef>
              <a:spcAft>
                <a:spcPts val="0"/>
              </a:spcAft>
              <a:buSzPts val="1850"/>
              <a:buNone/>
              <a:defRPr sz="1850"/>
            </a:lvl6pPr>
            <a:lvl7pPr lvl="6" rtl="0" algn="r">
              <a:lnSpc>
                <a:spcPct val="115000"/>
              </a:lnSpc>
              <a:spcBef>
                <a:spcPts val="0"/>
              </a:spcBef>
              <a:spcAft>
                <a:spcPts val="0"/>
              </a:spcAft>
              <a:buSzPts val="1850"/>
              <a:buNone/>
              <a:defRPr sz="1850"/>
            </a:lvl7pPr>
            <a:lvl8pPr lvl="7" rtl="0" algn="r">
              <a:lnSpc>
                <a:spcPct val="115000"/>
              </a:lnSpc>
              <a:spcBef>
                <a:spcPts val="0"/>
              </a:spcBef>
              <a:spcAft>
                <a:spcPts val="0"/>
              </a:spcAft>
              <a:buSzPts val="1850"/>
              <a:buNone/>
              <a:defRPr sz="1850"/>
            </a:lvl8pPr>
            <a:lvl9pPr lvl="8" rtl="0" algn="r">
              <a:lnSpc>
                <a:spcPct val="115000"/>
              </a:lnSpc>
              <a:spcBef>
                <a:spcPts val="0"/>
              </a:spcBef>
              <a:spcAft>
                <a:spcPts val="0"/>
              </a:spcAft>
              <a:buSzPts val="1850"/>
              <a:buNone/>
              <a:defRPr sz="1850"/>
            </a:lvl9pPr>
          </a:lstStyle>
          <a:p/>
        </p:txBody>
      </p:sp>
      <p:sp>
        <p:nvSpPr>
          <p:cNvPr id="20" name="Google Shape;20;p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141" name="Shape 141"/>
        <p:cNvGrpSpPr/>
        <p:nvPr/>
      </p:nvGrpSpPr>
      <p:grpSpPr>
        <a:xfrm>
          <a:off x="0" y="0"/>
          <a:ext cx="0" cy="0"/>
          <a:chOff x="0" y="0"/>
          <a:chExt cx="0" cy="0"/>
        </a:xfrm>
      </p:grpSpPr>
      <p:sp>
        <p:nvSpPr>
          <p:cNvPr id="142" name="Google Shape;142;p21"/>
          <p:cNvSpPr txBox="1"/>
          <p:nvPr>
            <p:ph idx="1" type="body"/>
          </p:nvPr>
        </p:nvSpPr>
        <p:spPr>
          <a:xfrm>
            <a:off x="1691100" y="1759300"/>
            <a:ext cx="5761800" cy="2092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Red Hat Display"/>
              <a:buChar char="■"/>
              <a:defRPr/>
            </a:lvl1pPr>
            <a:lvl2pPr indent="-317500" lvl="1" marL="914400" rtl="0">
              <a:spcBef>
                <a:spcPts val="1600"/>
              </a:spcBef>
              <a:spcAft>
                <a:spcPts val="0"/>
              </a:spcAft>
              <a:buClr>
                <a:srgbClr val="FFFFFF"/>
              </a:buClr>
              <a:buSzPts val="1400"/>
              <a:buFont typeface="Red Hat Display"/>
              <a:buChar char="○"/>
              <a:defRPr/>
            </a:lvl2pPr>
            <a:lvl3pPr indent="-317500" lvl="2" marL="1371600" rtl="0">
              <a:spcBef>
                <a:spcPts val="1600"/>
              </a:spcBef>
              <a:spcAft>
                <a:spcPts val="0"/>
              </a:spcAft>
              <a:buClr>
                <a:srgbClr val="FFFFFF"/>
              </a:buClr>
              <a:buSzPts val="1400"/>
              <a:buFont typeface="Red Hat Display"/>
              <a:buChar char="■"/>
              <a:defRPr/>
            </a:lvl3pPr>
            <a:lvl4pPr indent="-317500" lvl="3" marL="1828800" rtl="0">
              <a:spcBef>
                <a:spcPts val="1600"/>
              </a:spcBef>
              <a:spcAft>
                <a:spcPts val="0"/>
              </a:spcAft>
              <a:buClr>
                <a:srgbClr val="FFFFFF"/>
              </a:buClr>
              <a:buSzPts val="1400"/>
              <a:buFont typeface="Red Hat Display"/>
              <a:buChar char="●"/>
              <a:defRPr/>
            </a:lvl4pPr>
            <a:lvl5pPr indent="-317500" lvl="4" marL="2286000" rtl="0">
              <a:spcBef>
                <a:spcPts val="1600"/>
              </a:spcBef>
              <a:spcAft>
                <a:spcPts val="0"/>
              </a:spcAft>
              <a:buClr>
                <a:srgbClr val="FFFFFF"/>
              </a:buClr>
              <a:buSzPts val="1400"/>
              <a:buFont typeface="Red Hat Display"/>
              <a:buChar char="○"/>
              <a:defRPr/>
            </a:lvl5pPr>
            <a:lvl6pPr indent="-317500" lvl="5" marL="2743200" rtl="0">
              <a:spcBef>
                <a:spcPts val="1600"/>
              </a:spcBef>
              <a:spcAft>
                <a:spcPts val="0"/>
              </a:spcAft>
              <a:buClr>
                <a:srgbClr val="FFFFFF"/>
              </a:buClr>
              <a:buSzPts val="1400"/>
              <a:buFont typeface="Red Hat Display"/>
              <a:buChar char="■"/>
              <a:defRPr/>
            </a:lvl6pPr>
            <a:lvl7pPr indent="-317500" lvl="6" marL="3200400" rtl="0">
              <a:spcBef>
                <a:spcPts val="1600"/>
              </a:spcBef>
              <a:spcAft>
                <a:spcPts val="0"/>
              </a:spcAft>
              <a:buClr>
                <a:srgbClr val="FFFFFF"/>
              </a:buClr>
              <a:buSzPts val="1400"/>
              <a:buFont typeface="Red Hat Display"/>
              <a:buChar char="●"/>
              <a:defRPr/>
            </a:lvl7pPr>
            <a:lvl8pPr indent="-317500" lvl="7" marL="3657600" rtl="0">
              <a:spcBef>
                <a:spcPts val="1600"/>
              </a:spcBef>
              <a:spcAft>
                <a:spcPts val="0"/>
              </a:spcAft>
              <a:buClr>
                <a:srgbClr val="FFFFFF"/>
              </a:buClr>
              <a:buSzPts val="1400"/>
              <a:buFont typeface="Red Hat Display"/>
              <a:buChar char="○"/>
              <a:defRPr/>
            </a:lvl8pPr>
            <a:lvl9pPr indent="-317500" lvl="8" marL="4114800" rtl="0">
              <a:spcBef>
                <a:spcPts val="1600"/>
              </a:spcBef>
              <a:spcAft>
                <a:spcPts val="1600"/>
              </a:spcAft>
              <a:buClr>
                <a:srgbClr val="FFFFFF"/>
              </a:buClr>
              <a:buSzPts val="1400"/>
              <a:buFont typeface="Red Hat Display"/>
              <a:buChar char="■"/>
              <a:defRPr/>
            </a:lvl9pPr>
          </a:lstStyle>
          <a:p/>
        </p:txBody>
      </p:sp>
      <p:sp>
        <p:nvSpPr>
          <p:cNvPr id="143" name="Google Shape;143;p2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4" name="Google Shape;144;p21"/>
          <p:cNvSpPr/>
          <p:nvPr/>
        </p:nvSpPr>
        <p:spPr>
          <a:xfrm flipH="1">
            <a:off x="0" y="487590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276825" y="267475"/>
            <a:ext cx="8860200" cy="4876025"/>
            <a:chOff x="276825" y="267475"/>
            <a:chExt cx="8860200" cy="4876025"/>
          </a:xfrm>
        </p:grpSpPr>
        <p:cxnSp>
          <p:nvCxnSpPr>
            <p:cNvPr id="146" name="Google Shape;146;p21"/>
            <p:cNvCxnSpPr/>
            <p:nvPr/>
          </p:nvCxnSpPr>
          <p:spPr>
            <a:xfrm rot="10800000">
              <a:off x="276825" y="257190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21"/>
            <p:cNvCxnSpPr/>
            <p:nvPr/>
          </p:nvCxnSpPr>
          <p:spPr>
            <a:xfrm>
              <a:off x="4565025" y="267475"/>
              <a:ext cx="4572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48" name="Shape 148"/>
        <p:cNvGrpSpPr/>
        <p:nvPr/>
      </p:nvGrpSpPr>
      <p:grpSpPr>
        <a:xfrm>
          <a:off x="0" y="0"/>
          <a:ext cx="0" cy="0"/>
          <a:chOff x="0" y="0"/>
          <a:chExt cx="0" cy="0"/>
        </a:xfrm>
      </p:grpSpPr>
      <p:sp>
        <p:nvSpPr>
          <p:cNvPr id="149" name="Google Shape;149;p22"/>
          <p:cNvSpPr txBox="1"/>
          <p:nvPr>
            <p:ph type="title"/>
          </p:nvPr>
        </p:nvSpPr>
        <p:spPr>
          <a:xfrm>
            <a:off x="948325" y="1409875"/>
            <a:ext cx="4863300" cy="661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0" name="Google Shape;150;p22"/>
          <p:cNvSpPr txBox="1"/>
          <p:nvPr>
            <p:ph idx="1" type="subTitle"/>
          </p:nvPr>
        </p:nvSpPr>
        <p:spPr>
          <a:xfrm>
            <a:off x="948325" y="2172700"/>
            <a:ext cx="4863300" cy="1519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Char char="■"/>
              <a:defRPr/>
            </a:lvl1pPr>
            <a:lvl2pPr lvl="1" rtl="0" algn="ctr">
              <a:lnSpc>
                <a:spcPct val="115000"/>
              </a:lnSpc>
              <a:spcBef>
                <a:spcPts val="0"/>
              </a:spcBef>
              <a:spcAft>
                <a:spcPts val="0"/>
              </a:spcAft>
              <a:buSzPts val="1400"/>
              <a:buChar char="○"/>
              <a:defRPr/>
            </a:lvl2pPr>
            <a:lvl3pPr lvl="2" rtl="0" algn="ctr">
              <a:lnSpc>
                <a:spcPct val="115000"/>
              </a:lnSpc>
              <a:spcBef>
                <a:spcPts val="0"/>
              </a:spcBef>
              <a:spcAft>
                <a:spcPts val="0"/>
              </a:spcAft>
              <a:buSzPts val="1400"/>
              <a:buChar char="■"/>
              <a:defRPr/>
            </a:lvl3pPr>
            <a:lvl4pPr lvl="3" rtl="0" algn="ctr">
              <a:lnSpc>
                <a:spcPct val="115000"/>
              </a:lnSpc>
              <a:spcBef>
                <a:spcPts val="0"/>
              </a:spcBef>
              <a:spcAft>
                <a:spcPts val="0"/>
              </a:spcAft>
              <a:buSzPts val="1400"/>
              <a:buChar char="●"/>
              <a:defRPr/>
            </a:lvl4pPr>
            <a:lvl5pPr lvl="4" rtl="0" algn="ctr">
              <a:lnSpc>
                <a:spcPct val="115000"/>
              </a:lnSpc>
              <a:spcBef>
                <a:spcPts val="0"/>
              </a:spcBef>
              <a:spcAft>
                <a:spcPts val="0"/>
              </a:spcAft>
              <a:buSzPts val="1400"/>
              <a:buChar char="○"/>
              <a:defRPr/>
            </a:lvl5pPr>
            <a:lvl6pPr lvl="5" rtl="0" algn="ctr">
              <a:lnSpc>
                <a:spcPct val="115000"/>
              </a:lnSpc>
              <a:spcBef>
                <a:spcPts val="0"/>
              </a:spcBef>
              <a:spcAft>
                <a:spcPts val="0"/>
              </a:spcAft>
              <a:buSzPts val="1400"/>
              <a:buChar char="■"/>
              <a:defRPr/>
            </a:lvl6pPr>
            <a:lvl7pPr lvl="6" rtl="0" algn="ctr">
              <a:lnSpc>
                <a:spcPct val="115000"/>
              </a:lnSpc>
              <a:spcBef>
                <a:spcPts val="0"/>
              </a:spcBef>
              <a:spcAft>
                <a:spcPts val="0"/>
              </a:spcAft>
              <a:buSzPts val="1400"/>
              <a:buChar char="●"/>
              <a:defRPr/>
            </a:lvl7pPr>
            <a:lvl8pPr lvl="7" rtl="0" algn="ctr">
              <a:lnSpc>
                <a:spcPct val="115000"/>
              </a:lnSpc>
              <a:spcBef>
                <a:spcPts val="0"/>
              </a:spcBef>
              <a:spcAft>
                <a:spcPts val="0"/>
              </a:spcAft>
              <a:buSzPts val="1400"/>
              <a:buChar char="○"/>
              <a:defRPr/>
            </a:lvl8pPr>
            <a:lvl9pPr lvl="8" rtl="0" algn="ctr">
              <a:lnSpc>
                <a:spcPct val="115000"/>
              </a:lnSpc>
              <a:spcBef>
                <a:spcPts val="0"/>
              </a:spcBef>
              <a:spcAft>
                <a:spcPts val="0"/>
              </a:spcAft>
              <a:buSzPts val="1400"/>
              <a:buChar char="■"/>
              <a:defRPr/>
            </a:lvl9pPr>
          </a:lstStyle>
          <a:p/>
        </p:txBody>
      </p:sp>
      <p:sp>
        <p:nvSpPr>
          <p:cNvPr id="151" name="Google Shape;151;p22"/>
          <p:cNvSpPr/>
          <p:nvPr/>
        </p:nvSpPr>
        <p:spPr>
          <a:xfrm flipH="1" rot="10800000">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22"/>
          <p:cNvGrpSpPr/>
          <p:nvPr/>
        </p:nvGrpSpPr>
        <p:grpSpPr>
          <a:xfrm flipH="1" rot="10800000">
            <a:off x="-55375" y="0"/>
            <a:ext cx="9199250" cy="4604000"/>
            <a:chOff x="-55375" y="539500"/>
            <a:chExt cx="9199250" cy="4604000"/>
          </a:xfrm>
        </p:grpSpPr>
        <p:cxnSp>
          <p:nvCxnSpPr>
            <p:cNvPr id="153" name="Google Shape;153;p22"/>
            <p:cNvCxnSpPr/>
            <p:nvPr/>
          </p:nvCxnSpPr>
          <p:spPr>
            <a:xfrm>
              <a:off x="-55375" y="4608575"/>
              <a:ext cx="4571700" cy="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22"/>
            <p:cNvCxnSpPr/>
            <p:nvPr/>
          </p:nvCxnSpPr>
          <p:spPr>
            <a:xfrm>
              <a:off x="4585075" y="539500"/>
              <a:ext cx="4558800" cy="0"/>
            </a:xfrm>
            <a:prstGeom prst="straightConnector1">
              <a:avLst/>
            </a:prstGeom>
            <a:noFill/>
            <a:ln cap="flat" cmpd="sng" w="9525">
              <a:solidFill>
                <a:schemeClr val="dk1"/>
              </a:solidFill>
              <a:prstDash val="solid"/>
              <a:round/>
              <a:headEnd len="med" w="med" type="none"/>
              <a:tailEnd len="med" w="med" type="none"/>
            </a:ln>
          </p:spPr>
        </p:cxnSp>
        <p:cxnSp>
          <p:nvCxnSpPr>
            <p:cNvPr id="155" name="Google Shape;155;p22"/>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56" name="Shape 156"/>
        <p:cNvGrpSpPr/>
        <p:nvPr/>
      </p:nvGrpSpPr>
      <p:grpSpPr>
        <a:xfrm>
          <a:off x="0" y="0"/>
          <a:ext cx="0" cy="0"/>
          <a:chOff x="0" y="0"/>
          <a:chExt cx="0" cy="0"/>
        </a:xfrm>
      </p:grpSpPr>
      <p:sp>
        <p:nvSpPr>
          <p:cNvPr id="157" name="Google Shape;157;p23"/>
          <p:cNvSpPr txBox="1"/>
          <p:nvPr>
            <p:ph type="title"/>
          </p:nvPr>
        </p:nvSpPr>
        <p:spPr>
          <a:xfrm>
            <a:off x="1262175" y="1405950"/>
            <a:ext cx="2630100" cy="1139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8" name="Google Shape;158;p23"/>
          <p:cNvSpPr txBox="1"/>
          <p:nvPr>
            <p:ph idx="1" type="subTitle"/>
          </p:nvPr>
        </p:nvSpPr>
        <p:spPr>
          <a:xfrm>
            <a:off x="1262175" y="2545038"/>
            <a:ext cx="26301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59" name="Google Shape;159;p23"/>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3"/>
          <p:cNvGrpSpPr/>
          <p:nvPr/>
        </p:nvGrpSpPr>
        <p:grpSpPr>
          <a:xfrm rot="10800000">
            <a:off x="0" y="363100"/>
            <a:ext cx="8860200" cy="4780400"/>
            <a:chOff x="283800" y="0"/>
            <a:chExt cx="8860200" cy="4780400"/>
          </a:xfrm>
        </p:grpSpPr>
        <p:cxnSp>
          <p:nvCxnSpPr>
            <p:cNvPr id="161" name="Google Shape;161;p23"/>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162" name="Google Shape;162;p23"/>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63" name="Shape 163"/>
        <p:cNvGrpSpPr/>
        <p:nvPr/>
      </p:nvGrpSpPr>
      <p:grpSpPr>
        <a:xfrm>
          <a:off x="0" y="0"/>
          <a:ext cx="0" cy="0"/>
          <a:chOff x="0" y="0"/>
          <a:chExt cx="0" cy="0"/>
        </a:xfrm>
      </p:grpSpPr>
      <p:sp>
        <p:nvSpPr>
          <p:cNvPr id="164" name="Google Shape;164;p24"/>
          <p:cNvSpPr txBox="1"/>
          <p:nvPr>
            <p:ph type="title"/>
          </p:nvPr>
        </p:nvSpPr>
        <p:spPr>
          <a:xfrm>
            <a:off x="4746788" y="1405950"/>
            <a:ext cx="2630100" cy="1139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lgn="r">
              <a:spcBef>
                <a:spcPts val="0"/>
              </a:spcBef>
              <a:spcAft>
                <a:spcPts val="0"/>
              </a:spcAft>
              <a:buSzPts val="3100"/>
              <a:buNone/>
              <a:defRPr/>
            </a:lvl2pPr>
            <a:lvl3pPr lvl="2" rtl="0" algn="r">
              <a:spcBef>
                <a:spcPts val="0"/>
              </a:spcBef>
              <a:spcAft>
                <a:spcPts val="0"/>
              </a:spcAft>
              <a:buSzPts val="3100"/>
              <a:buNone/>
              <a:defRPr/>
            </a:lvl3pPr>
            <a:lvl4pPr lvl="3" rtl="0" algn="r">
              <a:spcBef>
                <a:spcPts val="0"/>
              </a:spcBef>
              <a:spcAft>
                <a:spcPts val="0"/>
              </a:spcAft>
              <a:buSzPts val="3100"/>
              <a:buNone/>
              <a:defRPr/>
            </a:lvl4pPr>
            <a:lvl5pPr lvl="4" rtl="0" algn="r">
              <a:spcBef>
                <a:spcPts val="0"/>
              </a:spcBef>
              <a:spcAft>
                <a:spcPts val="0"/>
              </a:spcAft>
              <a:buSzPts val="3100"/>
              <a:buNone/>
              <a:defRPr/>
            </a:lvl5pPr>
            <a:lvl6pPr lvl="5" rtl="0" algn="r">
              <a:spcBef>
                <a:spcPts val="0"/>
              </a:spcBef>
              <a:spcAft>
                <a:spcPts val="0"/>
              </a:spcAft>
              <a:buSzPts val="3100"/>
              <a:buNone/>
              <a:defRPr/>
            </a:lvl6pPr>
            <a:lvl7pPr lvl="6" rtl="0" algn="r">
              <a:spcBef>
                <a:spcPts val="0"/>
              </a:spcBef>
              <a:spcAft>
                <a:spcPts val="0"/>
              </a:spcAft>
              <a:buSzPts val="3100"/>
              <a:buNone/>
              <a:defRPr/>
            </a:lvl7pPr>
            <a:lvl8pPr lvl="7" rtl="0" algn="r">
              <a:spcBef>
                <a:spcPts val="0"/>
              </a:spcBef>
              <a:spcAft>
                <a:spcPts val="0"/>
              </a:spcAft>
              <a:buSzPts val="3100"/>
              <a:buNone/>
              <a:defRPr/>
            </a:lvl8pPr>
            <a:lvl9pPr lvl="8" rtl="0" algn="r">
              <a:spcBef>
                <a:spcPts val="0"/>
              </a:spcBef>
              <a:spcAft>
                <a:spcPts val="0"/>
              </a:spcAft>
              <a:buSzPts val="3100"/>
              <a:buNone/>
              <a:defRPr/>
            </a:lvl9pPr>
          </a:lstStyle>
          <a:p/>
        </p:txBody>
      </p:sp>
      <p:sp>
        <p:nvSpPr>
          <p:cNvPr id="165" name="Google Shape;165;p24"/>
          <p:cNvSpPr txBox="1"/>
          <p:nvPr>
            <p:ph idx="1" type="subTitle"/>
          </p:nvPr>
        </p:nvSpPr>
        <p:spPr>
          <a:xfrm>
            <a:off x="4746788" y="2545038"/>
            <a:ext cx="2630100" cy="1143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1400"/>
              <a:buNone/>
              <a:defRPr/>
            </a:lvl1pPr>
            <a:lvl2pPr lvl="1" rtl="0" algn="r">
              <a:lnSpc>
                <a:spcPct val="115000"/>
              </a:lnSpc>
              <a:spcBef>
                <a:spcPts val="0"/>
              </a:spcBef>
              <a:spcAft>
                <a:spcPts val="0"/>
              </a:spcAft>
              <a:buSzPts val="1400"/>
              <a:buNone/>
              <a:defRPr/>
            </a:lvl2pPr>
            <a:lvl3pPr lvl="2" rtl="0" algn="r">
              <a:lnSpc>
                <a:spcPct val="115000"/>
              </a:lnSpc>
              <a:spcBef>
                <a:spcPts val="0"/>
              </a:spcBef>
              <a:spcAft>
                <a:spcPts val="0"/>
              </a:spcAft>
              <a:buSzPts val="1400"/>
              <a:buNone/>
              <a:defRPr/>
            </a:lvl3pPr>
            <a:lvl4pPr lvl="3" rtl="0" algn="r">
              <a:lnSpc>
                <a:spcPct val="115000"/>
              </a:lnSpc>
              <a:spcBef>
                <a:spcPts val="0"/>
              </a:spcBef>
              <a:spcAft>
                <a:spcPts val="0"/>
              </a:spcAft>
              <a:buSzPts val="1400"/>
              <a:buNone/>
              <a:defRPr/>
            </a:lvl4pPr>
            <a:lvl5pPr lvl="4" rtl="0" algn="r">
              <a:lnSpc>
                <a:spcPct val="115000"/>
              </a:lnSpc>
              <a:spcBef>
                <a:spcPts val="0"/>
              </a:spcBef>
              <a:spcAft>
                <a:spcPts val="0"/>
              </a:spcAft>
              <a:buSzPts val="1400"/>
              <a:buNone/>
              <a:defRPr/>
            </a:lvl5pPr>
            <a:lvl6pPr lvl="5" rtl="0" algn="r">
              <a:lnSpc>
                <a:spcPct val="115000"/>
              </a:lnSpc>
              <a:spcBef>
                <a:spcPts val="0"/>
              </a:spcBef>
              <a:spcAft>
                <a:spcPts val="0"/>
              </a:spcAft>
              <a:buSzPts val="1400"/>
              <a:buNone/>
              <a:defRPr/>
            </a:lvl6pPr>
            <a:lvl7pPr lvl="6" rtl="0" algn="r">
              <a:lnSpc>
                <a:spcPct val="115000"/>
              </a:lnSpc>
              <a:spcBef>
                <a:spcPts val="0"/>
              </a:spcBef>
              <a:spcAft>
                <a:spcPts val="0"/>
              </a:spcAft>
              <a:buSzPts val="1400"/>
              <a:buNone/>
              <a:defRPr/>
            </a:lvl7pPr>
            <a:lvl8pPr lvl="7" rtl="0" algn="r">
              <a:lnSpc>
                <a:spcPct val="115000"/>
              </a:lnSpc>
              <a:spcBef>
                <a:spcPts val="0"/>
              </a:spcBef>
              <a:spcAft>
                <a:spcPts val="0"/>
              </a:spcAft>
              <a:buSzPts val="1400"/>
              <a:buNone/>
              <a:defRPr/>
            </a:lvl8pPr>
            <a:lvl9pPr lvl="8" rtl="0" algn="r">
              <a:lnSpc>
                <a:spcPct val="115000"/>
              </a:lnSpc>
              <a:spcBef>
                <a:spcPts val="0"/>
              </a:spcBef>
              <a:spcAft>
                <a:spcPts val="0"/>
              </a:spcAft>
              <a:buSzPts val="1400"/>
              <a:buNone/>
              <a:defRPr/>
            </a:lvl9pPr>
          </a:lstStyle>
          <a:p/>
        </p:txBody>
      </p:sp>
      <p:grpSp>
        <p:nvGrpSpPr>
          <p:cNvPr id="166" name="Google Shape;166;p24"/>
          <p:cNvGrpSpPr/>
          <p:nvPr/>
        </p:nvGrpSpPr>
        <p:grpSpPr>
          <a:xfrm flipH="1">
            <a:off x="0" y="0"/>
            <a:ext cx="9144075" cy="5143500"/>
            <a:chOff x="0" y="0"/>
            <a:chExt cx="9144075" cy="5143500"/>
          </a:xfrm>
        </p:grpSpPr>
        <p:grpSp>
          <p:nvGrpSpPr>
            <p:cNvPr id="167" name="Google Shape;167;p24"/>
            <p:cNvGrpSpPr/>
            <p:nvPr/>
          </p:nvGrpSpPr>
          <p:grpSpPr>
            <a:xfrm>
              <a:off x="0" y="0"/>
              <a:ext cx="9144075" cy="5143500"/>
              <a:chOff x="0" y="0"/>
              <a:chExt cx="9144075" cy="5143500"/>
            </a:xfrm>
          </p:grpSpPr>
          <p:sp>
            <p:nvSpPr>
              <p:cNvPr id="168" name="Google Shape;168;p24"/>
              <p:cNvSpPr/>
              <p:nvPr/>
            </p:nvSpPr>
            <p:spPr>
              <a:xfrm>
                <a:off x="4185975" y="4608575"/>
                <a:ext cx="4958100" cy="52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4"/>
            <p:cNvGrpSpPr/>
            <p:nvPr/>
          </p:nvGrpSpPr>
          <p:grpSpPr>
            <a:xfrm>
              <a:off x="150" y="539500"/>
              <a:ext cx="8430625" cy="4604000"/>
              <a:chOff x="150" y="539500"/>
              <a:chExt cx="8430625" cy="4604000"/>
            </a:xfrm>
          </p:grpSpPr>
          <p:cxnSp>
            <p:nvCxnSpPr>
              <p:cNvPr id="171" name="Google Shape;171;p24"/>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4"/>
              <p:cNvCxnSpPr/>
              <p:nvPr/>
            </p:nvCxnSpPr>
            <p:spPr>
              <a:xfrm rot="10800000">
                <a:off x="150" y="539500"/>
                <a:ext cx="4336800" cy="0"/>
              </a:xfrm>
              <a:prstGeom prst="straightConnector1">
                <a:avLst/>
              </a:prstGeom>
              <a:noFill/>
              <a:ln cap="flat" cmpd="sng" w="9525">
                <a:solidFill>
                  <a:schemeClr val="dk1"/>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73" name="Shape 173"/>
        <p:cNvGrpSpPr/>
        <p:nvPr/>
      </p:nvGrpSpPr>
      <p:grpSpPr>
        <a:xfrm>
          <a:off x="0" y="0"/>
          <a:ext cx="0" cy="0"/>
          <a:chOff x="0" y="0"/>
          <a:chExt cx="0" cy="0"/>
        </a:xfrm>
      </p:grpSpPr>
      <p:sp>
        <p:nvSpPr>
          <p:cNvPr id="174" name="Google Shape;174;p2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75" name="Google Shape;175;p25"/>
          <p:cNvSpPr txBox="1"/>
          <p:nvPr>
            <p:ph idx="1" type="body"/>
          </p:nvPr>
        </p:nvSpPr>
        <p:spPr>
          <a:xfrm>
            <a:off x="7132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6" name="Google Shape;176;p25"/>
          <p:cNvSpPr txBox="1"/>
          <p:nvPr>
            <p:ph idx="2" type="body"/>
          </p:nvPr>
        </p:nvSpPr>
        <p:spPr>
          <a:xfrm>
            <a:off x="4651325" y="1682875"/>
            <a:ext cx="3780900" cy="2734800"/>
          </a:xfrm>
          <a:prstGeom prst="rect">
            <a:avLst/>
          </a:prstGeom>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Char char="■"/>
              <a:defRPr/>
            </a:lvl1pPr>
            <a:lvl2pPr indent="-317500" lvl="1" marL="914400" rtl="0">
              <a:lnSpc>
                <a:spcPct val="115000"/>
              </a:lnSpc>
              <a:spcBef>
                <a:spcPts val="0"/>
              </a:spcBef>
              <a:spcAft>
                <a:spcPts val="0"/>
              </a:spcAft>
              <a:buSzPts val="1400"/>
              <a:buFont typeface="Chivo"/>
              <a:buChar char="○"/>
              <a:defRPr/>
            </a:lvl2pPr>
            <a:lvl3pPr indent="-317500" lvl="2" marL="1371600" rtl="0">
              <a:lnSpc>
                <a:spcPct val="115000"/>
              </a:lnSpc>
              <a:spcBef>
                <a:spcPts val="1600"/>
              </a:spcBef>
              <a:spcAft>
                <a:spcPts val="0"/>
              </a:spcAft>
              <a:buSzPts val="1400"/>
              <a:buFont typeface="Chivo"/>
              <a:buChar char="■"/>
              <a:defRPr/>
            </a:lvl3pPr>
            <a:lvl4pPr indent="-317500" lvl="3" marL="1828800" rtl="0">
              <a:lnSpc>
                <a:spcPct val="115000"/>
              </a:lnSpc>
              <a:spcBef>
                <a:spcPts val="1600"/>
              </a:spcBef>
              <a:spcAft>
                <a:spcPts val="0"/>
              </a:spcAft>
              <a:buSzPts val="1400"/>
              <a:buFont typeface="Chivo"/>
              <a:buChar char="●"/>
              <a:defRPr/>
            </a:lvl4pPr>
            <a:lvl5pPr indent="-317500" lvl="4" marL="2286000" rtl="0">
              <a:lnSpc>
                <a:spcPct val="115000"/>
              </a:lnSpc>
              <a:spcBef>
                <a:spcPts val="1600"/>
              </a:spcBef>
              <a:spcAft>
                <a:spcPts val="0"/>
              </a:spcAft>
              <a:buSzPts val="1400"/>
              <a:buFont typeface="Chivo"/>
              <a:buChar char="○"/>
              <a:defRPr/>
            </a:lvl5pPr>
            <a:lvl6pPr indent="-317500" lvl="5" marL="2743200" rtl="0">
              <a:lnSpc>
                <a:spcPct val="115000"/>
              </a:lnSpc>
              <a:spcBef>
                <a:spcPts val="1600"/>
              </a:spcBef>
              <a:spcAft>
                <a:spcPts val="0"/>
              </a:spcAft>
              <a:buSzPts val="1400"/>
              <a:buFont typeface="Chivo"/>
              <a:buChar char="■"/>
              <a:defRPr/>
            </a:lvl6pPr>
            <a:lvl7pPr indent="-317500" lvl="6" marL="3200400" rtl="0">
              <a:lnSpc>
                <a:spcPct val="115000"/>
              </a:lnSpc>
              <a:spcBef>
                <a:spcPts val="1600"/>
              </a:spcBef>
              <a:spcAft>
                <a:spcPts val="0"/>
              </a:spcAft>
              <a:buSzPts val="1400"/>
              <a:buFont typeface="Chivo"/>
              <a:buChar char="●"/>
              <a:defRPr/>
            </a:lvl7pPr>
            <a:lvl8pPr indent="-317500" lvl="7" marL="3657600" rtl="0">
              <a:lnSpc>
                <a:spcPct val="115000"/>
              </a:lnSpc>
              <a:spcBef>
                <a:spcPts val="1600"/>
              </a:spcBef>
              <a:spcAft>
                <a:spcPts val="0"/>
              </a:spcAft>
              <a:buSzPts val="1400"/>
              <a:buFont typeface="Chivo"/>
              <a:buChar char="○"/>
              <a:defRPr/>
            </a:lvl8pPr>
            <a:lvl9pPr indent="-317500" lvl="8" marL="4114800" rtl="0">
              <a:lnSpc>
                <a:spcPct val="115000"/>
              </a:lnSpc>
              <a:spcBef>
                <a:spcPts val="1600"/>
              </a:spcBef>
              <a:spcAft>
                <a:spcPts val="1600"/>
              </a:spcAft>
              <a:buSzPts val="1400"/>
              <a:buFont typeface="Chivo"/>
              <a:buChar char="■"/>
              <a:defRPr/>
            </a:lvl9pPr>
          </a:lstStyle>
          <a:p/>
        </p:txBody>
      </p:sp>
      <p:sp>
        <p:nvSpPr>
          <p:cNvPr id="177" name="Google Shape;177;p25"/>
          <p:cNvSpPr txBox="1"/>
          <p:nvPr>
            <p:ph idx="3"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8" name="Google Shape;178;p25"/>
          <p:cNvSpPr/>
          <p:nvPr/>
        </p:nvSpPr>
        <p:spPr>
          <a:xfrm flipH="1">
            <a:off x="71340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5"/>
          <p:cNvGrpSpPr/>
          <p:nvPr/>
        </p:nvGrpSpPr>
        <p:grpSpPr>
          <a:xfrm>
            <a:off x="283800" y="-4100"/>
            <a:ext cx="8576400" cy="5147625"/>
            <a:chOff x="283800" y="-4100"/>
            <a:chExt cx="8576400" cy="5147625"/>
          </a:xfrm>
        </p:grpSpPr>
        <p:cxnSp>
          <p:nvCxnSpPr>
            <p:cNvPr id="180" name="Google Shape;180;p25"/>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5"/>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_1">
    <p:spTree>
      <p:nvGrpSpPr>
        <p:cNvPr id="182" name="Shape 182"/>
        <p:cNvGrpSpPr/>
        <p:nvPr/>
      </p:nvGrpSpPr>
      <p:grpSpPr>
        <a:xfrm>
          <a:off x="0" y="0"/>
          <a:ext cx="0" cy="0"/>
          <a:chOff x="0" y="0"/>
          <a:chExt cx="0" cy="0"/>
        </a:xfrm>
      </p:grpSpPr>
      <p:sp>
        <p:nvSpPr>
          <p:cNvPr id="183" name="Google Shape;183;p2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4" name="Google Shape;184;p26"/>
          <p:cNvSpPr txBox="1"/>
          <p:nvPr>
            <p:ph idx="1" type="subTitle"/>
          </p:nvPr>
        </p:nvSpPr>
        <p:spPr>
          <a:xfrm>
            <a:off x="110687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5" name="Google Shape;185;p26"/>
          <p:cNvSpPr txBox="1"/>
          <p:nvPr>
            <p:ph idx="2" type="subTitle"/>
          </p:nvPr>
        </p:nvSpPr>
        <p:spPr>
          <a:xfrm>
            <a:off x="4836725" y="1964500"/>
            <a:ext cx="3200400" cy="1887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6" name="Google Shape;186;p26"/>
          <p:cNvSpPr/>
          <p:nvPr/>
        </p:nvSpPr>
        <p:spPr>
          <a:xfrm rot="10800000">
            <a:off x="8860200"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6"/>
          <p:cNvGrpSpPr/>
          <p:nvPr/>
        </p:nvGrpSpPr>
        <p:grpSpPr>
          <a:xfrm rot="10800000">
            <a:off x="-125" y="267450"/>
            <a:ext cx="9002225" cy="4876050"/>
            <a:chOff x="141900" y="-26"/>
            <a:chExt cx="9002225" cy="4876050"/>
          </a:xfrm>
        </p:grpSpPr>
        <p:cxnSp>
          <p:nvCxnSpPr>
            <p:cNvPr id="188" name="Google Shape;188;p26"/>
            <p:cNvCxnSpPr/>
            <p:nvPr/>
          </p:nvCxnSpPr>
          <p:spPr>
            <a:xfrm>
              <a:off x="7404125" y="4876024"/>
              <a:ext cx="17400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2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90" name="Shape 190"/>
        <p:cNvGrpSpPr/>
        <p:nvPr/>
      </p:nvGrpSpPr>
      <p:grpSpPr>
        <a:xfrm>
          <a:off x="0" y="0"/>
          <a:ext cx="0" cy="0"/>
          <a:chOff x="0" y="0"/>
          <a:chExt cx="0" cy="0"/>
        </a:xfrm>
      </p:grpSpPr>
      <p:sp>
        <p:nvSpPr>
          <p:cNvPr id="191" name="Google Shape;191;p27"/>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192" name="Google Shape;192;p27"/>
          <p:cNvSpPr txBox="1"/>
          <p:nvPr>
            <p:ph idx="1" type="subTitle"/>
          </p:nvPr>
        </p:nvSpPr>
        <p:spPr>
          <a:xfrm>
            <a:off x="713263"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3" name="Google Shape;193;p27"/>
          <p:cNvSpPr txBox="1"/>
          <p:nvPr>
            <p:ph idx="2" type="subTitle"/>
          </p:nvPr>
        </p:nvSpPr>
        <p:spPr>
          <a:xfrm>
            <a:off x="713263" y="2785375"/>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4" name="Google Shape;194;p27"/>
          <p:cNvSpPr txBox="1"/>
          <p:nvPr>
            <p:ph idx="3" type="subTitle"/>
          </p:nvPr>
        </p:nvSpPr>
        <p:spPr>
          <a:xfrm>
            <a:off x="6030438"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5" name="Google Shape;195;p27"/>
          <p:cNvSpPr txBox="1"/>
          <p:nvPr>
            <p:ph idx="4" type="subTitle"/>
          </p:nvPr>
        </p:nvSpPr>
        <p:spPr>
          <a:xfrm>
            <a:off x="6030438"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196" name="Google Shape;196;p27"/>
          <p:cNvSpPr txBox="1"/>
          <p:nvPr>
            <p:ph idx="5" type="subTitle"/>
          </p:nvPr>
        </p:nvSpPr>
        <p:spPr>
          <a:xfrm>
            <a:off x="3371850" y="3406527"/>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7" name="Google Shape;197;p27"/>
          <p:cNvSpPr txBox="1"/>
          <p:nvPr>
            <p:ph idx="6" type="subTitle"/>
          </p:nvPr>
        </p:nvSpPr>
        <p:spPr>
          <a:xfrm>
            <a:off x="3371850" y="2782400"/>
            <a:ext cx="2400300" cy="554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98" name="Shape 198"/>
        <p:cNvGrpSpPr/>
        <p:nvPr/>
      </p:nvGrpSpPr>
      <p:grpSpPr>
        <a:xfrm>
          <a:off x="0" y="0"/>
          <a:ext cx="0" cy="0"/>
          <a:chOff x="0" y="0"/>
          <a:chExt cx="0" cy="0"/>
        </a:xfrm>
      </p:grpSpPr>
      <p:sp>
        <p:nvSpPr>
          <p:cNvPr id="199" name="Google Shape;199;p28"/>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00" name="Google Shape;200;p28"/>
          <p:cNvSpPr txBox="1"/>
          <p:nvPr>
            <p:ph idx="1" type="subTitle"/>
          </p:nvPr>
        </p:nvSpPr>
        <p:spPr>
          <a:xfrm>
            <a:off x="86562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1" name="Google Shape;201;p28"/>
          <p:cNvSpPr txBox="1"/>
          <p:nvPr>
            <p:ph idx="2" type="subTitle"/>
          </p:nvPr>
        </p:nvSpPr>
        <p:spPr>
          <a:xfrm>
            <a:off x="86562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2" name="Google Shape;202;p28"/>
          <p:cNvSpPr txBox="1"/>
          <p:nvPr>
            <p:ph idx="3" type="subTitle"/>
          </p:nvPr>
        </p:nvSpPr>
        <p:spPr>
          <a:xfrm>
            <a:off x="6015775"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3" name="Google Shape;203;p28"/>
          <p:cNvSpPr txBox="1"/>
          <p:nvPr>
            <p:ph idx="4" type="subTitle"/>
          </p:nvPr>
        </p:nvSpPr>
        <p:spPr>
          <a:xfrm>
            <a:off x="6015775"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4" name="Google Shape;204;p28"/>
          <p:cNvSpPr txBox="1"/>
          <p:nvPr>
            <p:ph idx="5" type="subTitle"/>
          </p:nvPr>
        </p:nvSpPr>
        <p:spPr>
          <a:xfrm>
            <a:off x="3440700" y="3694227"/>
            <a:ext cx="2262600" cy="648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8"/>
          <p:cNvSpPr txBox="1"/>
          <p:nvPr>
            <p:ph idx="6" type="subTitle"/>
          </p:nvPr>
        </p:nvSpPr>
        <p:spPr>
          <a:xfrm>
            <a:off x="3440700" y="3103975"/>
            <a:ext cx="22626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06" name="Google Shape;206;p28"/>
          <p:cNvSpPr/>
          <p:nvPr/>
        </p:nvSpPr>
        <p:spPr>
          <a:xfrm>
            <a:off x="0" y="4876025"/>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8"/>
          <p:cNvGrpSpPr/>
          <p:nvPr/>
        </p:nvGrpSpPr>
        <p:grpSpPr>
          <a:xfrm>
            <a:off x="283800" y="-48"/>
            <a:ext cx="8860200" cy="5009873"/>
            <a:chOff x="283800" y="-48"/>
            <a:chExt cx="8860200" cy="5009873"/>
          </a:xfrm>
        </p:grpSpPr>
        <p:cxnSp>
          <p:nvCxnSpPr>
            <p:cNvPr id="208" name="Google Shape;208;p28"/>
            <p:cNvCxnSpPr/>
            <p:nvPr/>
          </p:nvCxnSpPr>
          <p:spPr>
            <a:xfrm>
              <a:off x="4572000" y="5009825"/>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209" name="Google Shape;209;p28"/>
            <p:cNvCxnSpPr/>
            <p:nvPr/>
          </p:nvCxnSpPr>
          <p:spPr>
            <a:xfrm rot="10800000">
              <a:off x="283800" y="-48"/>
              <a:ext cx="0" cy="2919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10" name="Shape 210"/>
        <p:cNvGrpSpPr/>
        <p:nvPr/>
      </p:nvGrpSpPr>
      <p:grpSpPr>
        <a:xfrm>
          <a:off x="0" y="0"/>
          <a:ext cx="0" cy="0"/>
          <a:chOff x="0" y="0"/>
          <a:chExt cx="0" cy="0"/>
        </a:xfrm>
      </p:grpSpPr>
      <p:sp>
        <p:nvSpPr>
          <p:cNvPr id="211" name="Google Shape;211;p29"/>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12" name="Google Shape;212;p29"/>
          <p:cNvSpPr txBox="1"/>
          <p:nvPr>
            <p:ph idx="1" type="subTitle"/>
          </p:nvPr>
        </p:nvSpPr>
        <p:spPr>
          <a:xfrm>
            <a:off x="1877250"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9"/>
          <p:cNvSpPr txBox="1"/>
          <p:nvPr>
            <p:ph idx="2" type="subTitle"/>
          </p:nvPr>
        </p:nvSpPr>
        <p:spPr>
          <a:xfrm>
            <a:off x="1877250"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4" name="Google Shape;214;p29"/>
          <p:cNvSpPr txBox="1"/>
          <p:nvPr>
            <p:ph idx="3" type="subTitle"/>
          </p:nvPr>
        </p:nvSpPr>
        <p:spPr>
          <a:xfrm>
            <a:off x="1877250"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5" name="Google Shape;215;p29"/>
          <p:cNvSpPr txBox="1"/>
          <p:nvPr>
            <p:ph idx="4" type="subTitle"/>
          </p:nvPr>
        </p:nvSpPr>
        <p:spPr>
          <a:xfrm>
            <a:off x="1877250"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6" name="Google Shape;216;p29"/>
          <p:cNvSpPr txBox="1"/>
          <p:nvPr>
            <p:ph idx="5" type="subTitle"/>
          </p:nvPr>
        </p:nvSpPr>
        <p:spPr>
          <a:xfrm>
            <a:off x="6112075" y="1850002"/>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7" name="Google Shape;217;p29"/>
          <p:cNvSpPr txBox="1"/>
          <p:nvPr>
            <p:ph idx="6" type="subTitle"/>
          </p:nvPr>
        </p:nvSpPr>
        <p:spPr>
          <a:xfrm>
            <a:off x="6112075" y="1375200"/>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18" name="Google Shape;218;p29"/>
          <p:cNvSpPr txBox="1"/>
          <p:nvPr>
            <p:ph idx="7" type="subTitle"/>
          </p:nvPr>
        </p:nvSpPr>
        <p:spPr>
          <a:xfrm>
            <a:off x="6112075" y="3515601"/>
            <a:ext cx="2318700" cy="895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9" name="Google Shape;219;p29"/>
          <p:cNvSpPr txBox="1"/>
          <p:nvPr>
            <p:ph idx="8" type="subTitle"/>
          </p:nvPr>
        </p:nvSpPr>
        <p:spPr>
          <a:xfrm>
            <a:off x="6112075" y="3040799"/>
            <a:ext cx="23187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0" name="Google Shape;220;p29"/>
          <p:cNvSpPr/>
          <p:nvPr/>
        </p:nvSpPr>
        <p:spPr>
          <a:xfrm flipH="1">
            <a:off x="886020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9"/>
          <p:cNvCxnSpPr/>
          <p:nvPr/>
        </p:nvCxnSpPr>
        <p:spPr>
          <a:xfrm rot="10800000">
            <a:off x="9002100" y="-26"/>
            <a:ext cx="0" cy="39585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
    <p:spTree>
      <p:nvGrpSpPr>
        <p:cNvPr id="222" name="Shape 222"/>
        <p:cNvGrpSpPr/>
        <p:nvPr/>
      </p:nvGrpSpPr>
      <p:grpSpPr>
        <a:xfrm>
          <a:off x="0" y="0"/>
          <a:ext cx="0" cy="0"/>
          <a:chOff x="0" y="0"/>
          <a:chExt cx="0" cy="0"/>
        </a:xfrm>
      </p:grpSpPr>
      <p:sp>
        <p:nvSpPr>
          <p:cNvPr id="223" name="Google Shape;223;p30"/>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4" name="Google Shape;224;p30"/>
          <p:cNvSpPr txBox="1"/>
          <p:nvPr>
            <p:ph idx="1" type="subTitle"/>
          </p:nvPr>
        </p:nvSpPr>
        <p:spPr>
          <a:xfrm>
            <a:off x="7132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30"/>
          <p:cNvSpPr txBox="1"/>
          <p:nvPr>
            <p:ph idx="2" type="subTitle"/>
          </p:nvPr>
        </p:nvSpPr>
        <p:spPr>
          <a:xfrm>
            <a:off x="7132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6" name="Google Shape;226;p30"/>
          <p:cNvSpPr txBox="1"/>
          <p:nvPr>
            <p:ph idx="3" type="subTitle"/>
          </p:nvPr>
        </p:nvSpPr>
        <p:spPr>
          <a:xfrm>
            <a:off x="60304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30"/>
          <p:cNvSpPr txBox="1"/>
          <p:nvPr>
            <p:ph idx="4" type="subTitle"/>
          </p:nvPr>
        </p:nvSpPr>
        <p:spPr>
          <a:xfrm>
            <a:off x="60304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28" name="Google Shape;228;p30"/>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9" name="Google Shape;229;p30"/>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0" name="Google Shape;230;p30"/>
          <p:cNvSpPr txBox="1"/>
          <p:nvPr>
            <p:ph idx="7" type="subTitle"/>
          </p:nvPr>
        </p:nvSpPr>
        <p:spPr>
          <a:xfrm>
            <a:off x="2042531"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1" name="Google Shape;231;p30"/>
          <p:cNvSpPr txBox="1"/>
          <p:nvPr>
            <p:ph idx="8" type="subTitle"/>
          </p:nvPr>
        </p:nvSpPr>
        <p:spPr>
          <a:xfrm>
            <a:off x="2042531"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2" name="Google Shape;232;p30"/>
          <p:cNvSpPr txBox="1"/>
          <p:nvPr>
            <p:ph idx="9" type="subTitle"/>
          </p:nvPr>
        </p:nvSpPr>
        <p:spPr>
          <a:xfrm>
            <a:off x="4701169"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30"/>
          <p:cNvSpPr txBox="1"/>
          <p:nvPr>
            <p:ph idx="13" type="subTitle"/>
          </p:nvPr>
        </p:nvSpPr>
        <p:spPr>
          <a:xfrm>
            <a:off x="4701169"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34" name="Google Shape;234;p30"/>
          <p:cNvSpPr/>
          <p:nvPr/>
        </p:nvSpPr>
        <p:spPr>
          <a:xfrm>
            <a:off x="0" y="4876025"/>
            <a:ext cx="84306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30"/>
          <p:cNvGrpSpPr/>
          <p:nvPr/>
        </p:nvGrpSpPr>
        <p:grpSpPr>
          <a:xfrm flipH="1">
            <a:off x="283800" y="-4100"/>
            <a:ext cx="8576400" cy="5147625"/>
            <a:chOff x="283800" y="-4100"/>
            <a:chExt cx="8576400" cy="5147625"/>
          </a:xfrm>
        </p:grpSpPr>
        <p:cxnSp>
          <p:nvCxnSpPr>
            <p:cNvPr id="236" name="Google Shape;236;p30"/>
            <p:cNvCxnSpPr/>
            <p:nvPr/>
          </p:nvCxnSpPr>
          <p:spPr>
            <a:xfrm>
              <a:off x="8860200" y="2571925"/>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30"/>
            <p:cNvCxnSpPr/>
            <p:nvPr/>
          </p:nvCxnSpPr>
          <p:spPr>
            <a:xfrm>
              <a:off x="283800" y="-4100"/>
              <a:ext cx="0" cy="2575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24" name="Google Shape;24;p4"/>
          <p:cNvSpPr txBox="1"/>
          <p:nvPr>
            <p:ph idx="1" type="subTitle"/>
          </p:nvPr>
        </p:nvSpPr>
        <p:spPr>
          <a:xfrm>
            <a:off x="713250" y="1217050"/>
            <a:ext cx="7717500" cy="4002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 name="Google Shape;25;p4"/>
          <p:cNvSpPr/>
          <p:nvPr/>
        </p:nvSpPr>
        <p:spPr>
          <a:xfrm flipH="1">
            <a:off x="0" y="0"/>
            <a:ext cx="9144000" cy="26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150" y="0"/>
            <a:ext cx="8860050" cy="4876025"/>
            <a:chOff x="150" y="0"/>
            <a:chExt cx="8860050" cy="4876025"/>
          </a:xfrm>
        </p:grpSpPr>
        <p:cxnSp>
          <p:nvCxnSpPr>
            <p:cNvPr id="27" name="Google Shape;27;p4"/>
            <p:cNvCxnSpPr/>
            <p:nvPr/>
          </p:nvCxnSpPr>
          <p:spPr>
            <a:xfrm>
              <a:off x="8860200" y="0"/>
              <a:ext cx="0" cy="2571600"/>
            </a:xfrm>
            <a:prstGeom prst="straightConnector1">
              <a:avLst/>
            </a:prstGeom>
            <a:noFill/>
            <a:ln cap="flat" cmpd="sng" w="9525">
              <a:solidFill>
                <a:schemeClr val="dk1"/>
              </a:solidFill>
              <a:prstDash val="solid"/>
              <a:round/>
              <a:headEnd len="med" w="med" type="none"/>
              <a:tailEnd len="med" w="med" type="none"/>
            </a:ln>
          </p:spPr>
        </p:cxnSp>
        <p:cxnSp>
          <p:nvCxnSpPr>
            <p:cNvPr id="28" name="Google Shape;28;p4"/>
            <p:cNvCxnSpPr/>
            <p:nvPr/>
          </p:nvCxnSpPr>
          <p:spPr>
            <a:xfrm rot="10800000">
              <a:off x="150" y="4876025"/>
              <a:ext cx="8444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8" name="Shape 238"/>
        <p:cNvGrpSpPr/>
        <p:nvPr/>
      </p:nvGrpSpPr>
      <p:grpSpPr>
        <a:xfrm>
          <a:off x="0" y="0"/>
          <a:ext cx="0" cy="0"/>
          <a:chOff x="0" y="0"/>
          <a:chExt cx="0" cy="0"/>
        </a:xfrm>
      </p:grpSpPr>
      <p:sp>
        <p:nvSpPr>
          <p:cNvPr id="239" name="Google Shape;239;p31"/>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40" name="Google Shape;240;p31"/>
          <p:cNvSpPr txBox="1"/>
          <p:nvPr>
            <p:ph idx="1" type="subTitle"/>
          </p:nvPr>
        </p:nvSpPr>
        <p:spPr>
          <a:xfrm>
            <a:off x="713244"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31"/>
          <p:cNvSpPr txBox="1"/>
          <p:nvPr>
            <p:ph idx="2" type="subTitle"/>
          </p:nvPr>
        </p:nvSpPr>
        <p:spPr>
          <a:xfrm>
            <a:off x="713244"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2" name="Google Shape;242;p31"/>
          <p:cNvSpPr txBox="1"/>
          <p:nvPr>
            <p:ph idx="3" type="subTitle"/>
          </p:nvPr>
        </p:nvSpPr>
        <p:spPr>
          <a:xfrm>
            <a:off x="6030456"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31"/>
          <p:cNvSpPr txBox="1"/>
          <p:nvPr>
            <p:ph idx="4" type="subTitle"/>
          </p:nvPr>
        </p:nvSpPr>
        <p:spPr>
          <a:xfrm>
            <a:off x="6030456"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4" name="Google Shape;244;p31"/>
          <p:cNvSpPr txBox="1"/>
          <p:nvPr>
            <p:ph idx="5" type="subTitle"/>
          </p:nvPr>
        </p:nvSpPr>
        <p:spPr>
          <a:xfrm>
            <a:off x="3371850" y="3515601"/>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31"/>
          <p:cNvSpPr txBox="1"/>
          <p:nvPr>
            <p:ph idx="6" type="subTitle"/>
          </p:nvPr>
        </p:nvSpPr>
        <p:spPr>
          <a:xfrm>
            <a:off x="3371850" y="3040799"/>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6" name="Google Shape;246;p31"/>
          <p:cNvSpPr txBox="1"/>
          <p:nvPr>
            <p:ph idx="7" type="subTitle"/>
          </p:nvPr>
        </p:nvSpPr>
        <p:spPr>
          <a:xfrm>
            <a:off x="713244"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7" name="Google Shape;247;p31"/>
          <p:cNvSpPr txBox="1"/>
          <p:nvPr>
            <p:ph idx="8" type="subTitle"/>
          </p:nvPr>
        </p:nvSpPr>
        <p:spPr>
          <a:xfrm>
            <a:off x="713244"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48" name="Google Shape;248;p31"/>
          <p:cNvSpPr txBox="1"/>
          <p:nvPr>
            <p:ph idx="9" type="subTitle"/>
          </p:nvPr>
        </p:nvSpPr>
        <p:spPr>
          <a:xfrm>
            <a:off x="3371850"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9" name="Google Shape;249;p31"/>
          <p:cNvSpPr txBox="1"/>
          <p:nvPr>
            <p:ph idx="13" type="subTitle"/>
          </p:nvPr>
        </p:nvSpPr>
        <p:spPr>
          <a:xfrm>
            <a:off x="3371850"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0" name="Google Shape;250;p31"/>
          <p:cNvSpPr txBox="1"/>
          <p:nvPr>
            <p:ph idx="14" type="subTitle"/>
          </p:nvPr>
        </p:nvSpPr>
        <p:spPr>
          <a:xfrm>
            <a:off x="6030456" y="1850002"/>
            <a:ext cx="2400300" cy="895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1" name="Google Shape;251;p31"/>
          <p:cNvSpPr txBox="1"/>
          <p:nvPr>
            <p:ph idx="15" type="subTitle"/>
          </p:nvPr>
        </p:nvSpPr>
        <p:spPr>
          <a:xfrm>
            <a:off x="6030456" y="1375200"/>
            <a:ext cx="2400300" cy="52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252" name="Google Shape;252;p31"/>
          <p:cNvSpPr/>
          <p:nvPr/>
        </p:nvSpPr>
        <p:spPr>
          <a:xfrm flipH="1" rot="10800000">
            <a:off x="25" y="-26"/>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1"/>
          <p:cNvGrpSpPr/>
          <p:nvPr/>
        </p:nvGrpSpPr>
        <p:grpSpPr>
          <a:xfrm flipH="1" rot="10800000">
            <a:off x="141925" y="267450"/>
            <a:ext cx="9001950" cy="4876050"/>
            <a:chOff x="141900" y="-26"/>
            <a:chExt cx="9001950" cy="4876050"/>
          </a:xfrm>
        </p:grpSpPr>
        <p:cxnSp>
          <p:nvCxnSpPr>
            <p:cNvPr id="254" name="Google Shape;254;p31"/>
            <p:cNvCxnSpPr/>
            <p:nvPr/>
          </p:nvCxnSpPr>
          <p:spPr>
            <a:xfrm>
              <a:off x="7907850" y="4876024"/>
              <a:ext cx="12360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31"/>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56" name="Shape 256"/>
        <p:cNvGrpSpPr/>
        <p:nvPr/>
      </p:nvGrpSpPr>
      <p:grpSpPr>
        <a:xfrm>
          <a:off x="0" y="0"/>
          <a:ext cx="0" cy="0"/>
          <a:chOff x="0" y="0"/>
          <a:chExt cx="0" cy="0"/>
        </a:xfrm>
      </p:grpSpPr>
      <p:sp>
        <p:nvSpPr>
          <p:cNvPr id="257" name="Google Shape;257;p32"/>
          <p:cNvSpPr txBox="1"/>
          <p:nvPr>
            <p:ph type="title"/>
          </p:nvPr>
        </p:nvSpPr>
        <p:spPr>
          <a:xfrm>
            <a:off x="2654700" y="530250"/>
            <a:ext cx="3834600" cy="1108200"/>
          </a:xfrm>
          <a:prstGeom prst="rect">
            <a:avLst/>
          </a:prstGeom>
        </p:spPr>
        <p:txBody>
          <a:bodyPr anchorCtr="0" anchor="t" bIns="91425" lIns="91425" spcFirstLastPara="1" rIns="91425" wrap="square" tIns="91425">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258" name="Google Shape;258;p32"/>
          <p:cNvSpPr txBox="1"/>
          <p:nvPr>
            <p:ph idx="1" type="subTitle"/>
          </p:nvPr>
        </p:nvSpPr>
        <p:spPr>
          <a:xfrm>
            <a:off x="2654700" y="2342156"/>
            <a:ext cx="3834600" cy="9720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650"/>
              <a:buNone/>
              <a:defRPr b="1" sz="1550"/>
            </a:lvl1pPr>
            <a:lvl2pPr lvl="1" rtl="0" algn="ctr">
              <a:lnSpc>
                <a:spcPct val="115000"/>
              </a:lnSpc>
              <a:spcBef>
                <a:spcPts val="0"/>
              </a:spcBef>
              <a:spcAft>
                <a:spcPts val="0"/>
              </a:spcAft>
              <a:buSzPts val="1650"/>
              <a:buNone/>
              <a:defRPr b="1" sz="1650"/>
            </a:lvl2pPr>
            <a:lvl3pPr lvl="2" rtl="0" algn="ctr">
              <a:lnSpc>
                <a:spcPct val="115000"/>
              </a:lnSpc>
              <a:spcBef>
                <a:spcPts val="0"/>
              </a:spcBef>
              <a:spcAft>
                <a:spcPts val="0"/>
              </a:spcAft>
              <a:buSzPts val="1650"/>
              <a:buNone/>
              <a:defRPr b="1" sz="1650"/>
            </a:lvl3pPr>
            <a:lvl4pPr lvl="3" rtl="0" algn="ctr">
              <a:lnSpc>
                <a:spcPct val="115000"/>
              </a:lnSpc>
              <a:spcBef>
                <a:spcPts val="0"/>
              </a:spcBef>
              <a:spcAft>
                <a:spcPts val="0"/>
              </a:spcAft>
              <a:buSzPts val="1650"/>
              <a:buNone/>
              <a:defRPr b="1" sz="1650"/>
            </a:lvl4pPr>
            <a:lvl5pPr lvl="4" rtl="0" algn="ctr">
              <a:lnSpc>
                <a:spcPct val="115000"/>
              </a:lnSpc>
              <a:spcBef>
                <a:spcPts val="0"/>
              </a:spcBef>
              <a:spcAft>
                <a:spcPts val="0"/>
              </a:spcAft>
              <a:buSzPts val="1650"/>
              <a:buNone/>
              <a:defRPr b="1" sz="1650"/>
            </a:lvl5pPr>
            <a:lvl6pPr lvl="5" rtl="0" algn="ctr">
              <a:lnSpc>
                <a:spcPct val="115000"/>
              </a:lnSpc>
              <a:spcBef>
                <a:spcPts val="0"/>
              </a:spcBef>
              <a:spcAft>
                <a:spcPts val="0"/>
              </a:spcAft>
              <a:buSzPts val="1650"/>
              <a:buNone/>
              <a:defRPr b="1" sz="1650"/>
            </a:lvl6pPr>
            <a:lvl7pPr lvl="6" rtl="0" algn="ctr">
              <a:lnSpc>
                <a:spcPct val="115000"/>
              </a:lnSpc>
              <a:spcBef>
                <a:spcPts val="0"/>
              </a:spcBef>
              <a:spcAft>
                <a:spcPts val="0"/>
              </a:spcAft>
              <a:buSzPts val="1650"/>
              <a:buNone/>
              <a:defRPr b="1" sz="1650"/>
            </a:lvl7pPr>
            <a:lvl8pPr lvl="7" rtl="0" algn="ctr">
              <a:lnSpc>
                <a:spcPct val="115000"/>
              </a:lnSpc>
              <a:spcBef>
                <a:spcPts val="0"/>
              </a:spcBef>
              <a:spcAft>
                <a:spcPts val="0"/>
              </a:spcAft>
              <a:buSzPts val="1650"/>
              <a:buNone/>
              <a:defRPr b="1" sz="1650"/>
            </a:lvl8pPr>
            <a:lvl9pPr lvl="8" rtl="0" algn="ctr">
              <a:lnSpc>
                <a:spcPct val="115000"/>
              </a:lnSpc>
              <a:spcBef>
                <a:spcPts val="0"/>
              </a:spcBef>
              <a:spcAft>
                <a:spcPts val="0"/>
              </a:spcAft>
              <a:buSzPts val="1650"/>
              <a:buNone/>
              <a:defRPr b="1" sz="1650"/>
            </a:lvl9pPr>
          </a:lstStyle>
          <a:p/>
        </p:txBody>
      </p:sp>
      <p:sp>
        <p:nvSpPr>
          <p:cNvPr id="259" name="Google Shape;259;p32"/>
          <p:cNvSpPr txBox="1"/>
          <p:nvPr>
            <p:ph idx="2" type="subTitle"/>
          </p:nvPr>
        </p:nvSpPr>
        <p:spPr>
          <a:xfrm>
            <a:off x="2654700" y="4111851"/>
            <a:ext cx="3834600" cy="338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300"/>
              <a:buNone/>
              <a:defRPr sz="1000"/>
            </a:lvl1pPr>
            <a:lvl2pPr lvl="1" rtl="0" algn="ctr">
              <a:lnSpc>
                <a:spcPct val="115000"/>
              </a:lnSpc>
              <a:spcBef>
                <a:spcPts val="0"/>
              </a:spcBef>
              <a:spcAft>
                <a:spcPts val="0"/>
              </a:spcAft>
              <a:buSzPts val="1300"/>
              <a:buNone/>
              <a:defRPr b="1" sz="1300"/>
            </a:lvl2pPr>
            <a:lvl3pPr lvl="2" rtl="0" algn="ctr">
              <a:lnSpc>
                <a:spcPct val="115000"/>
              </a:lnSpc>
              <a:spcBef>
                <a:spcPts val="0"/>
              </a:spcBef>
              <a:spcAft>
                <a:spcPts val="0"/>
              </a:spcAft>
              <a:buSzPts val="1300"/>
              <a:buNone/>
              <a:defRPr b="1" sz="1300"/>
            </a:lvl3pPr>
            <a:lvl4pPr lvl="3" rtl="0" algn="ctr">
              <a:lnSpc>
                <a:spcPct val="115000"/>
              </a:lnSpc>
              <a:spcBef>
                <a:spcPts val="0"/>
              </a:spcBef>
              <a:spcAft>
                <a:spcPts val="0"/>
              </a:spcAft>
              <a:buSzPts val="1300"/>
              <a:buNone/>
              <a:defRPr b="1" sz="1300"/>
            </a:lvl4pPr>
            <a:lvl5pPr lvl="4" rtl="0" algn="ctr">
              <a:lnSpc>
                <a:spcPct val="115000"/>
              </a:lnSpc>
              <a:spcBef>
                <a:spcPts val="0"/>
              </a:spcBef>
              <a:spcAft>
                <a:spcPts val="0"/>
              </a:spcAft>
              <a:buSzPts val="1300"/>
              <a:buNone/>
              <a:defRPr b="1" sz="1300"/>
            </a:lvl5pPr>
            <a:lvl6pPr lvl="5" rtl="0" algn="ctr">
              <a:lnSpc>
                <a:spcPct val="115000"/>
              </a:lnSpc>
              <a:spcBef>
                <a:spcPts val="0"/>
              </a:spcBef>
              <a:spcAft>
                <a:spcPts val="0"/>
              </a:spcAft>
              <a:buSzPts val="1300"/>
              <a:buNone/>
              <a:defRPr b="1" sz="1300"/>
            </a:lvl6pPr>
            <a:lvl7pPr lvl="6" rtl="0" algn="ctr">
              <a:lnSpc>
                <a:spcPct val="115000"/>
              </a:lnSpc>
              <a:spcBef>
                <a:spcPts val="0"/>
              </a:spcBef>
              <a:spcAft>
                <a:spcPts val="0"/>
              </a:spcAft>
              <a:buSzPts val="1300"/>
              <a:buNone/>
              <a:defRPr b="1" sz="1300"/>
            </a:lvl7pPr>
            <a:lvl8pPr lvl="7" rtl="0" algn="ctr">
              <a:lnSpc>
                <a:spcPct val="115000"/>
              </a:lnSpc>
              <a:spcBef>
                <a:spcPts val="0"/>
              </a:spcBef>
              <a:spcAft>
                <a:spcPts val="0"/>
              </a:spcAft>
              <a:buSzPts val="1300"/>
              <a:buNone/>
              <a:defRPr b="1" sz="1300"/>
            </a:lvl8pPr>
            <a:lvl9pPr lvl="8" rtl="0" algn="ctr">
              <a:lnSpc>
                <a:spcPct val="115000"/>
              </a:lnSpc>
              <a:spcBef>
                <a:spcPts val="0"/>
              </a:spcBef>
              <a:spcAft>
                <a:spcPts val="0"/>
              </a:spcAft>
              <a:buSzPts val="1300"/>
              <a:buNone/>
              <a:defRPr b="1" sz="1300"/>
            </a:lvl9pPr>
          </a:lstStyle>
          <a:p/>
        </p:txBody>
      </p:sp>
      <p:grpSp>
        <p:nvGrpSpPr>
          <p:cNvPr id="260" name="Google Shape;260;p32"/>
          <p:cNvGrpSpPr/>
          <p:nvPr/>
        </p:nvGrpSpPr>
        <p:grpSpPr>
          <a:xfrm>
            <a:off x="713688" y="2579400"/>
            <a:ext cx="8430488" cy="2564100"/>
            <a:chOff x="713688" y="2579400"/>
            <a:chExt cx="8430488" cy="2564100"/>
          </a:xfrm>
        </p:grpSpPr>
        <p:cxnSp>
          <p:nvCxnSpPr>
            <p:cNvPr id="261" name="Google Shape;261;p32"/>
            <p:cNvCxnSpPr/>
            <p:nvPr/>
          </p:nvCxnSpPr>
          <p:spPr>
            <a:xfrm>
              <a:off x="2839075" y="4876025"/>
              <a:ext cx="6305100" cy="0"/>
            </a:xfrm>
            <a:prstGeom prst="straightConnector1">
              <a:avLst/>
            </a:prstGeom>
            <a:noFill/>
            <a:ln cap="flat" cmpd="sng" w="9525">
              <a:solidFill>
                <a:schemeClr val="dk1"/>
              </a:solidFill>
              <a:prstDash val="solid"/>
              <a:round/>
              <a:headEnd len="med" w="med" type="none"/>
              <a:tailEnd len="med" w="med" type="none"/>
            </a:ln>
          </p:spPr>
        </p:cxnSp>
        <p:cxnSp>
          <p:nvCxnSpPr>
            <p:cNvPr id="262" name="Google Shape;262;p32"/>
            <p:cNvCxnSpPr/>
            <p:nvPr/>
          </p:nvCxnSpPr>
          <p:spPr>
            <a:xfrm rot="10800000">
              <a:off x="713688" y="2579400"/>
              <a:ext cx="0" cy="2564100"/>
            </a:xfrm>
            <a:prstGeom prst="straightConnector1">
              <a:avLst/>
            </a:prstGeom>
            <a:noFill/>
            <a:ln cap="flat" cmpd="sng" w="9525">
              <a:solidFill>
                <a:schemeClr val="dk1"/>
              </a:solidFill>
              <a:prstDash val="solid"/>
              <a:round/>
              <a:headEnd len="med" w="med" type="none"/>
              <a:tailEnd len="med" w="med" type="none"/>
            </a:ln>
          </p:spPr>
        </p:cxnSp>
      </p:grpSp>
      <p:sp>
        <p:nvSpPr>
          <p:cNvPr id="263" name="Google Shape;263;p32"/>
          <p:cNvSpPr txBox="1"/>
          <p:nvPr/>
        </p:nvSpPr>
        <p:spPr>
          <a:xfrm>
            <a:off x="2654700" y="3304597"/>
            <a:ext cx="3834600" cy="794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b="1" lang="en" sz="1200" u="sng">
                <a:solidFill>
                  <a:schemeClr val="dk1"/>
                </a:solidFill>
                <a:latin typeface="Commissioner"/>
                <a:ea typeface="Commissioner"/>
                <a:cs typeface="Commissioner"/>
                <a:sym typeface="Commissioner"/>
                <a:hlinkClick r:id="rId2">
                  <a:extLst>
                    <a:ext uri="{A12FA001-AC4F-418D-AE19-62706E023703}">
                      <ahyp:hlinkClr val="tx"/>
                    </a:ext>
                  </a:extLst>
                </a:hlinkClick>
              </a:rPr>
              <a:t>Slidesgo</a:t>
            </a:r>
            <a:r>
              <a:rPr lang="en" sz="1200">
                <a:solidFill>
                  <a:schemeClr val="dk1"/>
                </a:solidFill>
                <a:latin typeface="Commissioner"/>
                <a:ea typeface="Commissioner"/>
                <a:cs typeface="Commissioner"/>
                <a:sym typeface="Commissioner"/>
              </a:rPr>
              <a:t>, and includes icons by </a:t>
            </a:r>
            <a:r>
              <a:rPr b="1" lang="en" sz="1200" u="sng">
                <a:solidFill>
                  <a:schemeClr val="dk1"/>
                </a:solidFill>
                <a:latin typeface="Commissioner"/>
                <a:ea typeface="Commissioner"/>
                <a:cs typeface="Commissioner"/>
                <a:sym typeface="Commissioner"/>
                <a:hlinkClick r:id="rId3">
                  <a:extLst>
                    <a:ext uri="{A12FA001-AC4F-418D-AE19-62706E023703}">
                      <ahyp:hlinkClr val="tx"/>
                    </a:ext>
                  </a:extLst>
                </a:hlinkClick>
              </a:rPr>
              <a:t>Flaticon</a:t>
            </a:r>
            <a:r>
              <a:rPr lang="en" sz="1200">
                <a:solidFill>
                  <a:schemeClr val="dk1"/>
                </a:solidFill>
                <a:latin typeface="Commissioner"/>
                <a:ea typeface="Commissioner"/>
                <a:cs typeface="Commissioner"/>
                <a:sym typeface="Commissioner"/>
              </a:rPr>
              <a:t>, and infographics &amp; images by </a:t>
            </a:r>
            <a:r>
              <a:rPr b="1" lang="en" sz="1200" u="sng">
                <a:solidFill>
                  <a:schemeClr val="dk1"/>
                </a:solidFill>
                <a:latin typeface="Commissioner"/>
                <a:ea typeface="Commissioner"/>
                <a:cs typeface="Commissioner"/>
                <a:sym typeface="Commissioner"/>
                <a:hlinkClick r:id="rId4">
                  <a:extLst>
                    <a:ext uri="{A12FA001-AC4F-418D-AE19-62706E023703}">
                      <ahyp:hlinkClr val="tx"/>
                    </a:ext>
                  </a:extLst>
                </a:hlinkClick>
              </a:rPr>
              <a:t>Freepi</a:t>
            </a:r>
            <a:r>
              <a:rPr b="1" lang="en" sz="1200" u="sng">
                <a:solidFill>
                  <a:schemeClr val="dk1"/>
                </a:solidFill>
                <a:latin typeface="Commissioner"/>
                <a:ea typeface="Commissioner"/>
                <a:cs typeface="Commissioner"/>
                <a:sym typeface="Commissioner"/>
                <a:hlinkClick r:id="rId5">
                  <a:extLst>
                    <a:ext uri="{A12FA001-AC4F-418D-AE19-62706E023703}">
                      <ahyp:hlinkClr val="tx"/>
                    </a:ext>
                  </a:extLst>
                </a:hlinkClick>
              </a:rPr>
              <a:t>k</a:t>
            </a:r>
            <a:endParaRPr sz="1200">
              <a:solidFill>
                <a:schemeClr val="dk1"/>
              </a:solidFill>
              <a:latin typeface="Commissioner"/>
              <a:ea typeface="Commissioner"/>
              <a:cs typeface="Commissioner"/>
              <a:sym typeface="Commissione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4" name="Shape 264"/>
        <p:cNvGrpSpPr/>
        <p:nvPr/>
      </p:nvGrpSpPr>
      <p:grpSpPr>
        <a:xfrm>
          <a:off x="0" y="0"/>
          <a:ext cx="0" cy="0"/>
          <a:chOff x="0" y="0"/>
          <a:chExt cx="0" cy="0"/>
        </a:xfrm>
      </p:grpSpPr>
      <p:cxnSp>
        <p:nvCxnSpPr>
          <p:cNvPr id="265" name="Google Shape;265;p33"/>
          <p:cNvCxnSpPr/>
          <p:nvPr/>
        </p:nvCxnSpPr>
        <p:spPr>
          <a:xfrm rot="10800000">
            <a:off x="9002100" y="-100"/>
            <a:ext cx="0" cy="2652600"/>
          </a:xfrm>
          <a:prstGeom prst="straightConnector1">
            <a:avLst/>
          </a:prstGeom>
          <a:noFill/>
          <a:ln cap="flat" cmpd="sng" w="9525">
            <a:solidFill>
              <a:schemeClr val="dk1"/>
            </a:solidFill>
            <a:prstDash val="solid"/>
            <a:round/>
            <a:headEnd len="med" w="med" type="none"/>
            <a:tailEnd len="med" w="med" type="none"/>
          </a:ln>
        </p:spPr>
      </p:cxnSp>
      <p:sp>
        <p:nvSpPr>
          <p:cNvPr id="266" name="Google Shape;266;p33"/>
          <p:cNvSpPr/>
          <p:nvPr/>
        </p:nvSpPr>
        <p:spPr>
          <a:xfrm>
            <a:off x="8291100"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3"/>
          <p:cNvCxnSpPr/>
          <p:nvPr/>
        </p:nvCxnSpPr>
        <p:spPr>
          <a:xfrm>
            <a:off x="4273200" y="4876025"/>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68" name="Google Shape;268;p33"/>
          <p:cNvCxnSpPr/>
          <p:nvPr/>
        </p:nvCxnSpPr>
        <p:spPr>
          <a:xfrm rot="10800000">
            <a:off x="711250"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69" name="Shape 269"/>
        <p:cNvGrpSpPr/>
        <p:nvPr/>
      </p:nvGrpSpPr>
      <p:grpSpPr>
        <a:xfrm>
          <a:off x="0" y="0"/>
          <a:ext cx="0" cy="0"/>
          <a:chOff x="0" y="0"/>
          <a:chExt cx="0" cy="0"/>
        </a:xfrm>
      </p:grpSpPr>
      <p:sp>
        <p:nvSpPr>
          <p:cNvPr id="270" name="Google Shape;270;p34"/>
          <p:cNvSpPr/>
          <p:nvPr/>
        </p:nvSpPr>
        <p:spPr>
          <a:xfrm rot="10800000">
            <a:off x="125" y="0"/>
            <a:ext cx="716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34"/>
          <p:cNvGrpSpPr/>
          <p:nvPr/>
        </p:nvGrpSpPr>
        <p:grpSpPr>
          <a:xfrm rot="10800000">
            <a:off x="0" y="363100"/>
            <a:ext cx="8860200" cy="4780400"/>
            <a:chOff x="283800" y="0"/>
            <a:chExt cx="8860200" cy="4780400"/>
          </a:xfrm>
        </p:grpSpPr>
        <p:cxnSp>
          <p:nvCxnSpPr>
            <p:cNvPr id="272" name="Google Shape;272;p34"/>
            <p:cNvCxnSpPr/>
            <p:nvPr/>
          </p:nvCxnSpPr>
          <p:spPr>
            <a:xfrm>
              <a:off x="4273200" y="4780400"/>
              <a:ext cx="4870800" cy="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34"/>
            <p:cNvCxnSpPr/>
            <p:nvPr/>
          </p:nvCxnSpPr>
          <p:spPr>
            <a:xfrm rot="10800000">
              <a:off x="283800" y="0"/>
              <a:ext cx="0" cy="41310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1" name="Google Shape;31;p5"/>
          <p:cNvSpPr txBox="1"/>
          <p:nvPr>
            <p:ph idx="1" type="subTitle"/>
          </p:nvPr>
        </p:nvSpPr>
        <p:spPr>
          <a:xfrm>
            <a:off x="2954672" y="2027976"/>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2" name="Google Shape;32;p5"/>
          <p:cNvSpPr txBox="1"/>
          <p:nvPr>
            <p:ph idx="2" type="subTitle"/>
          </p:nvPr>
        </p:nvSpPr>
        <p:spPr>
          <a:xfrm>
            <a:off x="2954672" y="1519425"/>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3" name="Google Shape;33;p5"/>
          <p:cNvSpPr txBox="1"/>
          <p:nvPr>
            <p:ph idx="3" type="subTitle"/>
          </p:nvPr>
        </p:nvSpPr>
        <p:spPr>
          <a:xfrm>
            <a:off x="2954649" y="3619500"/>
            <a:ext cx="4312200" cy="6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34" name="Google Shape;34;p5"/>
          <p:cNvSpPr txBox="1"/>
          <p:nvPr>
            <p:ph idx="4" type="subTitle"/>
          </p:nvPr>
        </p:nvSpPr>
        <p:spPr>
          <a:xfrm>
            <a:off x="2954649" y="3110949"/>
            <a:ext cx="4312200" cy="52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gn="ctr">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p:txBody>
      </p:sp>
      <p:sp>
        <p:nvSpPr>
          <p:cNvPr id="35" name="Google Shape;35;p5"/>
          <p:cNvSpPr/>
          <p:nvPr/>
        </p:nvSpPr>
        <p:spPr>
          <a:xfrm flipH="1">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5"/>
          <p:cNvCxnSpPr/>
          <p:nvPr/>
        </p:nvCxnSpPr>
        <p:spPr>
          <a:xfrm rot="10800000">
            <a:off x="8864825" y="0"/>
            <a:ext cx="0" cy="41310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470650"/>
            <a:ext cx="7717500" cy="549900"/>
          </a:xfrm>
          <a:prstGeom prst="rect">
            <a:avLst/>
          </a:prstGeom>
        </p:spPr>
        <p:txBody>
          <a:bodyPr anchorCtr="0" anchor="t" bIns="91425" lIns="91425" spcFirstLastPara="1" rIns="91425" wrap="square" tIns="91425">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p:txBody>
      </p:sp>
      <p:sp>
        <p:nvSpPr>
          <p:cNvPr id="39" name="Google Shape;39;p6"/>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a:off x="141900" y="-26"/>
            <a:ext cx="9002025" cy="4876051"/>
            <a:chOff x="141900" y="-26"/>
            <a:chExt cx="9002025" cy="4876051"/>
          </a:xfrm>
        </p:grpSpPr>
        <p:cxnSp>
          <p:nvCxnSpPr>
            <p:cNvPr id="41" name="Google Shape;41;p6"/>
            <p:cNvCxnSpPr/>
            <p:nvPr/>
          </p:nvCxnSpPr>
          <p:spPr>
            <a:xfrm>
              <a:off x="4576425" y="4876025"/>
              <a:ext cx="4567500" cy="0"/>
            </a:xfrm>
            <a:prstGeom prst="straightConnector1">
              <a:avLst/>
            </a:prstGeom>
            <a:noFill/>
            <a:ln cap="flat" cmpd="sng" w="9525">
              <a:solidFill>
                <a:schemeClr val="dk1"/>
              </a:solidFill>
              <a:prstDash val="solid"/>
              <a:round/>
              <a:headEnd len="med" w="med" type="none"/>
              <a:tailEnd len="med" w="med" type="none"/>
            </a:ln>
          </p:spPr>
        </p:cxnSp>
        <p:cxnSp>
          <p:nvCxnSpPr>
            <p:cNvPr id="42" name="Google Shape;42;p6"/>
            <p:cNvCxnSpPr/>
            <p:nvPr/>
          </p:nvCxnSpPr>
          <p:spPr>
            <a:xfrm rot="10800000">
              <a:off x="141900" y="-26"/>
              <a:ext cx="0" cy="39585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713225" y="1139000"/>
            <a:ext cx="2789700" cy="1616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100"/>
              <a:buNone/>
              <a:defRPr/>
            </a:lvl1pPr>
            <a:lvl2pPr lvl="1" rtl="0">
              <a:lnSpc>
                <a:spcPct val="90000"/>
              </a:lnSpc>
              <a:spcBef>
                <a:spcPts val="0"/>
              </a:spcBef>
              <a:spcAft>
                <a:spcPts val="0"/>
              </a:spcAft>
              <a:buSzPts val="3100"/>
              <a:buNone/>
              <a:defRPr/>
            </a:lvl2pPr>
            <a:lvl3pPr lvl="2" rtl="0">
              <a:lnSpc>
                <a:spcPct val="90000"/>
              </a:lnSpc>
              <a:spcBef>
                <a:spcPts val="0"/>
              </a:spcBef>
              <a:spcAft>
                <a:spcPts val="0"/>
              </a:spcAft>
              <a:buSzPts val="3100"/>
              <a:buNone/>
              <a:defRPr/>
            </a:lvl3pPr>
            <a:lvl4pPr lvl="3" rtl="0">
              <a:lnSpc>
                <a:spcPct val="90000"/>
              </a:lnSpc>
              <a:spcBef>
                <a:spcPts val="0"/>
              </a:spcBef>
              <a:spcAft>
                <a:spcPts val="0"/>
              </a:spcAft>
              <a:buSzPts val="3100"/>
              <a:buNone/>
              <a:defRPr/>
            </a:lvl4pPr>
            <a:lvl5pPr lvl="4" rtl="0">
              <a:lnSpc>
                <a:spcPct val="90000"/>
              </a:lnSpc>
              <a:spcBef>
                <a:spcPts val="0"/>
              </a:spcBef>
              <a:spcAft>
                <a:spcPts val="0"/>
              </a:spcAft>
              <a:buSzPts val="3100"/>
              <a:buNone/>
              <a:defRPr/>
            </a:lvl5pPr>
            <a:lvl6pPr lvl="5" rtl="0">
              <a:lnSpc>
                <a:spcPct val="90000"/>
              </a:lnSpc>
              <a:spcBef>
                <a:spcPts val="0"/>
              </a:spcBef>
              <a:spcAft>
                <a:spcPts val="0"/>
              </a:spcAft>
              <a:buSzPts val="3100"/>
              <a:buNone/>
              <a:defRPr/>
            </a:lvl6pPr>
            <a:lvl7pPr lvl="6" rtl="0">
              <a:lnSpc>
                <a:spcPct val="90000"/>
              </a:lnSpc>
              <a:spcBef>
                <a:spcPts val="0"/>
              </a:spcBef>
              <a:spcAft>
                <a:spcPts val="0"/>
              </a:spcAft>
              <a:buSzPts val="3100"/>
              <a:buNone/>
              <a:defRPr/>
            </a:lvl7pPr>
            <a:lvl8pPr lvl="7" rtl="0">
              <a:lnSpc>
                <a:spcPct val="90000"/>
              </a:lnSpc>
              <a:spcBef>
                <a:spcPts val="0"/>
              </a:spcBef>
              <a:spcAft>
                <a:spcPts val="0"/>
              </a:spcAft>
              <a:buSzPts val="3100"/>
              <a:buNone/>
              <a:defRPr/>
            </a:lvl8pPr>
            <a:lvl9pPr lvl="8" rtl="0">
              <a:lnSpc>
                <a:spcPct val="90000"/>
              </a:lnSpc>
              <a:spcBef>
                <a:spcPts val="0"/>
              </a:spcBef>
              <a:spcAft>
                <a:spcPts val="0"/>
              </a:spcAft>
              <a:buSzPts val="3100"/>
              <a:buNone/>
              <a:defRPr/>
            </a:lvl9pPr>
          </a:lstStyle>
          <a:p/>
        </p:txBody>
      </p:sp>
      <p:sp>
        <p:nvSpPr>
          <p:cNvPr id="45" name="Google Shape;45;p7"/>
          <p:cNvSpPr txBox="1"/>
          <p:nvPr>
            <p:ph idx="1" type="subTitle"/>
          </p:nvPr>
        </p:nvSpPr>
        <p:spPr>
          <a:xfrm>
            <a:off x="713225" y="2810700"/>
            <a:ext cx="2789700" cy="114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6" name="Google Shape;46;p7"/>
          <p:cNvSpPr/>
          <p:nvPr>
            <p:ph idx="2" type="pic"/>
          </p:nvPr>
        </p:nvSpPr>
        <p:spPr>
          <a:xfrm>
            <a:off x="4572000" y="0"/>
            <a:ext cx="4572000" cy="5143500"/>
          </a:xfrm>
          <a:prstGeom prst="rect">
            <a:avLst/>
          </a:prstGeom>
          <a:noFill/>
          <a:ln>
            <a:noFill/>
          </a:ln>
        </p:spPr>
      </p:sp>
      <p:sp>
        <p:nvSpPr>
          <p:cNvPr id="47" name="Google Shape;47;p7"/>
          <p:cNvSpPr/>
          <p:nvPr/>
        </p:nvSpPr>
        <p:spPr>
          <a:xfrm>
            <a:off x="0" y="0"/>
            <a:ext cx="28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0" y="-300"/>
            <a:ext cx="3812275" cy="4608875"/>
            <a:chOff x="0" y="-300"/>
            <a:chExt cx="3812275" cy="4608875"/>
          </a:xfrm>
        </p:grpSpPr>
        <p:cxnSp>
          <p:nvCxnSpPr>
            <p:cNvPr id="49" name="Google Shape;49;p7"/>
            <p:cNvCxnSpPr/>
            <p:nvPr/>
          </p:nvCxnSpPr>
          <p:spPr>
            <a:xfrm rot="10800000">
              <a:off x="3812275" y="-300"/>
              <a:ext cx="0" cy="69900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7"/>
            <p:cNvCxnSpPr/>
            <p:nvPr/>
          </p:nvCxnSpPr>
          <p:spPr>
            <a:xfrm>
              <a:off x="0" y="4608575"/>
              <a:ext cx="3387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8"/>
          <p:cNvSpPr txBox="1"/>
          <p:nvPr>
            <p:ph type="title"/>
          </p:nvPr>
        </p:nvSpPr>
        <p:spPr>
          <a:xfrm>
            <a:off x="2253750" y="1670575"/>
            <a:ext cx="4636500" cy="1847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p:txBody>
      </p:sp>
      <p:sp>
        <p:nvSpPr>
          <p:cNvPr id="53" name="Google Shape;53;p8"/>
          <p:cNvSpPr/>
          <p:nvPr/>
        </p:nvSpPr>
        <p:spPr>
          <a:xfrm flipH="1">
            <a:off x="-55375" y="0"/>
            <a:ext cx="8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flipH="1">
            <a:off x="-55200" y="539500"/>
            <a:ext cx="9199200" cy="4604000"/>
            <a:chOff x="-55375" y="539500"/>
            <a:chExt cx="9199200" cy="4604000"/>
          </a:xfrm>
        </p:grpSpPr>
        <p:cxnSp>
          <p:nvCxnSpPr>
            <p:cNvPr id="55" name="Google Shape;55;p8"/>
            <p:cNvCxnSpPr/>
            <p:nvPr/>
          </p:nvCxnSpPr>
          <p:spPr>
            <a:xfrm>
              <a:off x="-55375" y="4608575"/>
              <a:ext cx="5659200" cy="0"/>
            </a:xfrm>
            <a:prstGeom prst="straightConnector1">
              <a:avLst/>
            </a:prstGeom>
            <a:noFill/>
            <a:ln cap="flat" cmpd="sng" w="9525">
              <a:solidFill>
                <a:schemeClr val="dk1"/>
              </a:solidFill>
              <a:prstDash val="solid"/>
              <a:round/>
              <a:headEnd len="med" w="med" type="none"/>
              <a:tailEnd len="med" w="med" type="none"/>
            </a:ln>
          </p:spPr>
        </p:cxnSp>
        <p:cxnSp>
          <p:nvCxnSpPr>
            <p:cNvPr id="56" name="Google Shape;56;p8"/>
            <p:cNvCxnSpPr/>
            <p:nvPr/>
          </p:nvCxnSpPr>
          <p:spPr>
            <a:xfrm>
              <a:off x="4502525" y="539500"/>
              <a:ext cx="46413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8"/>
            <p:cNvCxnSpPr/>
            <p:nvPr/>
          </p:nvCxnSpPr>
          <p:spPr>
            <a:xfrm rot="10800000">
              <a:off x="8430775" y="805200"/>
              <a:ext cx="0" cy="43383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2143050" y="1461775"/>
            <a:ext cx="4857900" cy="8004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p:txBody>
      </p:sp>
      <p:sp>
        <p:nvSpPr>
          <p:cNvPr id="60" name="Google Shape;60;p9"/>
          <p:cNvSpPr txBox="1"/>
          <p:nvPr>
            <p:ph idx="1" type="subTitle"/>
          </p:nvPr>
        </p:nvSpPr>
        <p:spPr>
          <a:xfrm>
            <a:off x="2143050" y="2360663"/>
            <a:ext cx="4857900" cy="12465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p:txBody>
      </p:sp>
      <p:sp>
        <p:nvSpPr>
          <p:cNvPr id="61" name="Google Shape;61;p9"/>
          <p:cNvSpPr/>
          <p:nvPr/>
        </p:nvSpPr>
        <p:spPr>
          <a:xfrm>
            <a:off x="75" y="4426700"/>
            <a:ext cx="9144000" cy="71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cap="flat" cmpd="sng" w="9525">
              <a:solidFill>
                <a:schemeClr val="dk1"/>
              </a:solidFill>
              <a:prstDash val="solid"/>
              <a:round/>
              <a:headEnd len="med" w="med" type="none"/>
              <a:tailEnd len="med" w="med" type="none"/>
            </a:ln>
          </p:spPr>
        </p:cxnSp>
        <p:cxnSp>
          <p:nvCxnSpPr>
            <p:cNvPr id="64" name="Google Shape;64;p9"/>
            <p:cNvCxnSpPr/>
            <p:nvPr/>
          </p:nvCxnSpPr>
          <p:spPr>
            <a:xfrm rot="10800000">
              <a:off x="712700" y="1685400"/>
              <a:ext cx="0" cy="34581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p:nvPr>
            <p:ph idx="2" type="pic"/>
          </p:nvPr>
        </p:nvSpPr>
        <p:spPr>
          <a:xfrm>
            <a:off x="0" y="0"/>
            <a:ext cx="9144000" cy="5143500"/>
          </a:xfrm>
          <a:prstGeom prst="rect">
            <a:avLst/>
          </a:prstGeom>
          <a:noFill/>
          <a:ln>
            <a:noFill/>
          </a:ln>
        </p:spPr>
      </p:sp>
      <p:sp>
        <p:nvSpPr>
          <p:cNvPr id="67" name="Google Shape;67;p10"/>
          <p:cNvSpPr txBox="1"/>
          <p:nvPr>
            <p:ph type="title"/>
          </p:nvPr>
        </p:nvSpPr>
        <p:spPr>
          <a:xfrm>
            <a:off x="713225" y="3946875"/>
            <a:ext cx="77175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lgn="l">
              <a:spcBef>
                <a:spcPts val="0"/>
              </a:spcBef>
              <a:spcAft>
                <a:spcPts val="0"/>
              </a:spcAft>
              <a:buSzPts val="3100"/>
              <a:buNone/>
              <a:defRPr/>
            </a:lvl2pPr>
            <a:lvl3pPr lvl="2" rtl="0" algn="l">
              <a:spcBef>
                <a:spcPts val="0"/>
              </a:spcBef>
              <a:spcAft>
                <a:spcPts val="0"/>
              </a:spcAft>
              <a:buSzPts val="3100"/>
              <a:buNone/>
              <a:defRPr/>
            </a:lvl3pPr>
            <a:lvl4pPr lvl="3" rtl="0" algn="l">
              <a:spcBef>
                <a:spcPts val="0"/>
              </a:spcBef>
              <a:spcAft>
                <a:spcPts val="0"/>
              </a:spcAft>
              <a:buSzPts val="3100"/>
              <a:buNone/>
              <a:defRPr/>
            </a:lvl4pPr>
            <a:lvl5pPr lvl="4" rtl="0" algn="l">
              <a:spcBef>
                <a:spcPts val="0"/>
              </a:spcBef>
              <a:spcAft>
                <a:spcPts val="0"/>
              </a:spcAft>
              <a:buSzPts val="3100"/>
              <a:buNone/>
              <a:defRPr/>
            </a:lvl5pPr>
            <a:lvl6pPr lvl="5" rtl="0" algn="l">
              <a:spcBef>
                <a:spcPts val="0"/>
              </a:spcBef>
              <a:spcAft>
                <a:spcPts val="0"/>
              </a:spcAft>
              <a:buSzPts val="3100"/>
              <a:buNone/>
              <a:defRPr/>
            </a:lvl6pPr>
            <a:lvl7pPr lvl="6" rtl="0" algn="l">
              <a:spcBef>
                <a:spcPts val="0"/>
              </a:spcBef>
              <a:spcAft>
                <a:spcPts val="0"/>
              </a:spcAft>
              <a:buSzPts val="3100"/>
              <a:buNone/>
              <a:defRPr/>
            </a:lvl7pPr>
            <a:lvl8pPr lvl="7" rtl="0" algn="l">
              <a:spcBef>
                <a:spcPts val="0"/>
              </a:spcBef>
              <a:spcAft>
                <a:spcPts val="0"/>
              </a:spcAft>
              <a:buSzPts val="3100"/>
              <a:buNone/>
              <a:defRPr/>
            </a:lvl8pPr>
            <a:lvl9pPr lvl="8" rtl="0" algn="l">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70650"/>
            <a:ext cx="7717500" cy="5499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indent="-317500" lvl="1" marL="914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indent="-317500" lvl="2" marL="1371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indent="-317500" lvl="3" marL="18288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indent="-317500" lvl="4" marL="22860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indent="-317500" lvl="5" marL="27432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indent="-317500" lvl="6" marL="32004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indent="-317500" lvl="7" marL="36576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indent="-317500" lvl="8" marL="41148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ctrTitle"/>
          </p:nvPr>
        </p:nvSpPr>
        <p:spPr>
          <a:xfrm>
            <a:off x="713225" y="1332200"/>
            <a:ext cx="5004900" cy="19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Nuclear Physics</a:t>
            </a:r>
            <a:endParaRPr/>
          </a:p>
          <a:p>
            <a:pPr indent="0" lvl="0" marL="0" rtl="0" algn="l">
              <a:spcBef>
                <a:spcPts val="0"/>
              </a:spcBef>
              <a:spcAft>
                <a:spcPts val="0"/>
              </a:spcAft>
              <a:buNone/>
            </a:pPr>
            <a:r>
              <a:rPr lang="en">
                <a:solidFill>
                  <a:schemeClr val="accent1"/>
                </a:solidFill>
              </a:rPr>
              <a:t>REU CUA</a:t>
            </a:r>
            <a:endParaRPr>
              <a:solidFill>
                <a:schemeClr val="accent1"/>
              </a:solidFill>
            </a:endParaRPr>
          </a:p>
          <a:p>
            <a:pPr indent="0" lvl="0" marL="0" rtl="0" algn="l">
              <a:spcBef>
                <a:spcPts val="0"/>
              </a:spcBef>
              <a:spcAft>
                <a:spcPts val="0"/>
              </a:spcAft>
              <a:buNone/>
            </a:pPr>
            <a:r>
              <a:rPr lang="en"/>
              <a:t>Week 7</a:t>
            </a:r>
            <a:endParaRPr/>
          </a:p>
        </p:txBody>
      </p:sp>
      <p:sp>
        <p:nvSpPr>
          <p:cNvPr id="279" name="Google Shape;279;p35"/>
          <p:cNvSpPr txBox="1"/>
          <p:nvPr>
            <p:ph idx="1" type="subTitle"/>
          </p:nvPr>
        </p:nvSpPr>
        <p:spPr>
          <a:xfrm>
            <a:off x="713225" y="3315975"/>
            <a:ext cx="5004900" cy="4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 Lara Ortiz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423325" y="0"/>
            <a:ext cx="8424300" cy="6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highlight>
                  <a:srgbClr val="E06666"/>
                </a:highlight>
              </a:rPr>
              <a:t>Calibration Checks of Drift Chambers for the Deuteron Electro-Disintegration Experiment </a:t>
            </a:r>
            <a:endParaRPr sz="1600">
              <a:highlight>
                <a:srgbClr val="E06666"/>
              </a:highlight>
            </a:endParaRPr>
          </a:p>
        </p:txBody>
      </p:sp>
      <p:pic>
        <p:nvPicPr>
          <p:cNvPr id="285" name="Google Shape;285;p36"/>
          <p:cNvPicPr preferRelativeResize="0"/>
          <p:nvPr/>
        </p:nvPicPr>
        <p:blipFill rotWithShape="1">
          <a:blip r:embed="rId3">
            <a:alphaModFix/>
          </a:blip>
          <a:srcRect b="0" l="2266" r="3314" t="0"/>
          <a:stretch/>
        </p:blipFill>
        <p:spPr>
          <a:xfrm>
            <a:off x="556300" y="3089175"/>
            <a:ext cx="1860701" cy="1144925"/>
          </a:xfrm>
          <a:prstGeom prst="rect">
            <a:avLst/>
          </a:prstGeom>
          <a:noFill/>
          <a:ln>
            <a:noFill/>
          </a:ln>
        </p:spPr>
      </p:pic>
      <p:pic>
        <p:nvPicPr>
          <p:cNvPr id="286" name="Google Shape;286;p36"/>
          <p:cNvPicPr preferRelativeResize="0"/>
          <p:nvPr/>
        </p:nvPicPr>
        <p:blipFill rotWithShape="1">
          <a:blip r:embed="rId4">
            <a:alphaModFix/>
          </a:blip>
          <a:srcRect b="0" l="6217" r="0" t="8366"/>
          <a:stretch/>
        </p:blipFill>
        <p:spPr>
          <a:xfrm>
            <a:off x="7152175" y="2520825"/>
            <a:ext cx="1573225" cy="746075"/>
          </a:xfrm>
          <a:prstGeom prst="rect">
            <a:avLst/>
          </a:prstGeom>
          <a:noFill/>
          <a:ln>
            <a:noFill/>
          </a:ln>
        </p:spPr>
      </p:pic>
      <p:pic>
        <p:nvPicPr>
          <p:cNvPr id="287" name="Google Shape;287;p36"/>
          <p:cNvPicPr preferRelativeResize="0"/>
          <p:nvPr/>
        </p:nvPicPr>
        <p:blipFill rotWithShape="1">
          <a:blip r:embed="rId5">
            <a:alphaModFix/>
          </a:blip>
          <a:srcRect b="0" l="7788" r="2893" t="4470"/>
          <a:stretch/>
        </p:blipFill>
        <p:spPr>
          <a:xfrm>
            <a:off x="566188" y="2979775"/>
            <a:ext cx="1840924" cy="1347801"/>
          </a:xfrm>
          <a:prstGeom prst="rect">
            <a:avLst/>
          </a:prstGeom>
          <a:noFill/>
          <a:ln>
            <a:noFill/>
          </a:ln>
        </p:spPr>
      </p:pic>
      <p:sp>
        <p:nvSpPr>
          <p:cNvPr id="288" name="Google Shape;288;p36"/>
          <p:cNvSpPr txBox="1"/>
          <p:nvPr/>
        </p:nvSpPr>
        <p:spPr>
          <a:xfrm>
            <a:off x="491100" y="4585975"/>
            <a:ext cx="852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lang="en" sz="1200">
                <a:solidFill>
                  <a:schemeClr val="dk1"/>
                </a:solidFill>
                <a:latin typeface="Times New Roman"/>
                <a:ea typeface="Times New Roman"/>
                <a:cs typeface="Times New Roman"/>
                <a:sym typeface="Times New Roman"/>
              </a:rPr>
              <a:t>My project is to work on the calibration of the drift chamber pair in the HMS by using H(e,e’p) coincidence data taken from an </a:t>
            </a:r>
            <a:r>
              <a:rPr b="1" baseline="30000" lang="en" sz="1200">
                <a:solidFill>
                  <a:schemeClr val="dk1"/>
                </a:solidFill>
                <a:latin typeface="Times New Roman"/>
                <a:ea typeface="Times New Roman"/>
                <a:cs typeface="Times New Roman"/>
                <a:sym typeface="Times New Roman"/>
              </a:rPr>
              <a:t>experiment</a:t>
            </a:r>
            <a:r>
              <a:rPr b="1" baseline="30000" lang="en" sz="1200">
                <a:solidFill>
                  <a:schemeClr val="dk1"/>
                </a:solidFill>
                <a:latin typeface="Times New Roman"/>
                <a:ea typeface="Times New Roman"/>
                <a:cs typeface="Times New Roman"/>
                <a:sym typeface="Times New Roman"/>
              </a:rPr>
              <a:t> conducted in Hall C in March 2023 and check the accuracy of the calibration </a:t>
            </a:r>
            <a:r>
              <a:rPr b="1" baseline="30000" lang="en" sz="1200">
                <a:solidFill>
                  <a:schemeClr val="dk1"/>
                </a:solidFill>
                <a:latin typeface="Times New Roman"/>
                <a:ea typeface="Times New Roman"/>
                <a:cs typeface="Times New Roman"/>
                <a:sym typeface="Times New Roman"/>
              </a:rPr>
              <a:t>parameters by analyzing the simulated results obtained by using JLab’s Monte Carlo simulation compared to the experimental results.</a:t>
            </a:r>
            <a:endParaRPr b="1" baseline="30000" sz="1200">
              <a:solidFill>
                <a:schemeClr val="dk1"/>
              </a:solidFill>
              <a:latin typeface="Times New Roman"/>
              <a:ea typeface="Times New Roman"/>
              <a:cs typeface="Times New Roman"/>
              <a:sym typeface="Times New Roman"/>
            </a:endParaRPr>
          </a:p>
        </p:txBody>
      </p:sp>
      <p:sp>
        <p:nvSpPr>
          <p:cNvPr id="289" name="Google Shape;289;p36"/>
          <p:cNvSpPr txBox="1"/>
          <p:nvPr/>
        </p:nvSpPr>
        <p:spPr>
          <a:xfrm>
            <a:off x="502675" y="812800"/>
            <a:ext cx="335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Deuteron elastic collisions are the simplest types of collisions observed in Nuclear Physics </a:t>
            </a:r>
            <a:r>
              <a:rPr lang="en" sz="700">
                <a:solidFill>
                  <a:schemeClr val="dk1"/>
                </a:solidFill>
                <a:latin typeface="Times New Roman"/>
                <a:ea typeface="Times New Roman"/>
                <a:cs typeface="Times New Roman"/>
                <a:sym typeface="Times New Roman"/>
              </a:rPr>
              <a:t>experiments</a:t>
            </a:r>
            <a:r>
              <a:rPr lang="en" sz="700">
                <a:solidFill>
                  <a:schemeClr val="dk1"/>
                </a:solidFill>
                <a:latin typeface="Times New Roman"/>
                <a:ea typeface="Times New Roman"/>
                <a:cs typeface="Times New Roman"/>
                <a:sym typeface="Times New Roman"/>
              </a:rPr>
              <a:t> due to the relatively simple nucleon-nucleon interactions and are commonly used to </a:t>
            </a:r>
            <a:r>
              <a:rPr lang="en" sz="700">
                <a:solidFill>
                  <a:schemeClr val="dk1"/>
                </a:solidFill>
                <a:latin typeface="Times New Roman"/>
                <a:ea typeface="Times New Roman"/>
                <a:cs typeface="Times New Roman"/>
                <a:sym typeface="Times New Roman"/>
              </a:rPr>
              <a:t>research</a:t>
            </a:r>
            <a:r>
              <a:rPr lang="en" sz="700">
                <a:solidFill>
                  <a:schemeClr val="dk1"/>
                </a:solidFill>
                <a:latin typeface="Times New Roman"/>
                <a:ea typeface="Times New Roman"/>
                <a:cs typeface="Times New Roman"/>
                <a:sym typeface="Times New Roman"/>
              </a:rPr>
              <a:t> the f</a:t>
            </a:r>
            <a:r>
              <a:rPr lang="en" sz="700">
                <a:solidFill>
                  <a:schemeClr val="dk1"/>
                </a:solidFill>
                <a:latin typeface="Times New Roman"/>
                <a:ea typeface="Times New Roman"/>
                <a:cs typeface="Times New Roman"/>
                <a:sym typeface="Times New Roman"/>
              </a:rPr>
              <a:t>undamental</a:t>
            </a:r>
            <a:r>
              <a:rPr lang="en" sz="700">
                <a:solidFill>
                  <a:schemeClr val="dk1"/>
                </a:solidFill>
                <a:latin typeface="Times New Roman"/>
                <a:ea typeface="Times New Roman"/>
                <a:cs typeface="Times New Roman"/>
                <a:sym typeface="Times New Roman"/>
              </a:rPr>
              <a:t> forces present in the binding of the deuteron. However, a </a:t>
            </a:r>
            <a:r>
              <a:rPr lang="en" sz="700">
                <a:solidFill>
                  <a:schemeClr val="dk1"/>
                </a:solidFill>
                <a:latin typeface="Times New Roman"/>
                <a:ea typeface="Times New Roman"/>
                <a:cs typeface="Times New Roman"/>
                <a:sym typeface="Times New Roman"/>
              </a:rPr>
              <a:t>discrepancy between the theoretical and experimental data of the calculation of </a:t>
            </a:r>
            <a:r>
              <a:rPr baseline="30000" lang="en" sz="700">
                <a:solidFill>
                  <a:schemeClr val="dk1"/>
                </a:solidFill>
                <a:latin typeface="Times New Roman"/>
                <a:ea typeface="Times New Roman"/>
                <a:cs typeface="Times New Roman"/>
                <a:sym typeface="Times New Roman"/>
              </a:rPr>
              <a:t>2</a:t>
            </a:r>
            <a:r>
              <a:rPr lang="en" sz="700">
                <a:solidFill>
                  <a:schemeClr val="dk1"/>
                </a:solidFill>
                <a:latin typeface="Times New Roman"/>
                <a:ea typeface="Times New Roman"/>
                <a:cs typeface="Times New Roman"/>
                <a:sym typeface="Times New Roman"/>
              </a:rPr>
              <a:t>H(e,e’p)n missing momentum at momentum ranges greater than 700 MeV/c has been widely observed. Therefore, this </a:t>
            </a:r>
            <a:r>
              <a:rPr lang="en" sz="700">
                <a:solidFill>
                  <a:schemeClr val="dk1"/>
                </a:solidFill>
                <a:latin typeface="Times New Roman"/>
                <a:ea typeface="Times New Roman"/>
                <a:cs typeface="Times New Roman"/>
                <a:sym typeface="Times New Roman"/>
              </a:rPr>
              <a:t>experiment </a:t>
            </a:r>
            <a:r>
              <a:rPr lang="en" sz="700">
                <a:solidFill>
                  <a:schemeClr val="dk1"/>
                </a:solidFill>
                <a:latin typeface="Times New Roman"/>
                <a:ea typeface="Times New Roman"/>
                <a:cs typeface="Times New Roman"/>
                <a:sym typeface="Times New Roman"/>
              </a:rPr>
              <a:t>primarily focuses on unraveling this discrepancy through the kinematic reconstruction of the elastic scattering collision and particles present during the experiment.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These experiments are part of Dr. Yero’s work for Cross Section Measurements of Deuteron Electro-Disintegration at Very High Recoil Momentum and Large 4-Momentum Transfers (Q2), and are carried out in the experimental Hall C at the Thomas Jefferson National Accelerator Facility at their Continuous Electron Beam Accelerator Facility, which provides a race-track like path for the electron beam to accelerate and reach energies of up to 12 GeV/c. Within this race-track, there are four exits for the beam to deviate into, Hall A, B, C, and D.</a:t>
            </a:r>
            <a:endParaRPr sz="1000">
              <a:solidFill>
                <a:schemeClr val="dk1"/>
              </a:solidFill>
              <a:latin typeface="Commissioner"/>
              <a:ea typeface="Commissioner"/>
              <a:cs typeface="Commissioner"/>
              <a:sym typeface="Commissioner"/>
            </a:endParaRPr>
          </a:p>
        </p:txBody>
      </p:sp>
      <p:sp>
        <p:nvSpPr>
          <p:cNvPr id="290" name="Google Shape;290;p36"/>
          <p:cNvSpPr txBox="1"/>
          <p:nvPr/>
        </p:nvSpPr>
        <p:spPr>
          <a:xfrm>
            <a:off x="5580424" y="812800"/>
            <a:ext cx="31509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Times New Roman"/>
                <a:ea typeface="Times New Roman"/>
                <a:cs typeface="Times New Roman"/>
                <a:sym typeface="Times New Roman"/>
              </a:rPr>
              <a:t>My research is only concerned with the beam entering Hall C which is constrained to a system of optics (magnets) that focus the beam at the center of its cross-sectional area and hits a choice of target (liquid deuterium, hydrogen, etc). In the deuteron experiment, the energy beam hits a target of 10 centimeter-long liquid deuterium contained in a cylindrical vessel kept at a temperature of T</a:t>
            </a:r>
            <a:r>
              <a:rPr baseline="-25000" lang="en" sz="700">
                <a:latin typeface="Times New Roman"/>
                <a:ea typeface="Times New Roman"/>
                <a:cs typeface="Times New Roman"/>
                <a:sym typeface="Times New Roman"/>
              </a:rPr>
              <a:t>LD2</a:t>
            </a:r>
            <a:r>
              <a:rPr lang="en" sz="700">
                <a:latin typeface="Times New Roman"/>
                <a:ea typeface="Times New Roman"/>
                <a:cs typeface="Times New Roman"/>
                <a:sym typeface="Times New Roman"/>
              </a:rPr>
              <a:t> = 22 +/- 0.1 k (~ -420 F/ -251.15 C), which results into disintegration of the deuteron and the scattering of the proton, neutron, and electron. The scattered electrons are detected by the Super High Momentum Spectrometer (SHMS) in coincidence with scattering proton detected in the High Momentum Spectrometer (HMS) and the recoiling neutrons are kinematically reconstructed from energy-momentum conservation laws. These spectrometers’ central angles and momentum are fixed accordingly to measure the central missing momentum at setting corresponding to 80, 580, 750, 800, and 900 MeV/c. </a:t>
            </a:r>
            <a:endParaRPr sz="1000">
              <a:solidFill>
                <a:schemeClr val="dk1"/>
              </a:solidFill>
              <a:latin typeface="Commissioner"/>
              <a:ea typeface="Commissioner"/>
              <a:cs typeface="Commissioner"/>
              <a:sym typeface="Commissioner"/>
            </a:endParaRPr>
          </a:p>
        </p:txBody>
      </p:sp>
      <p:pic>
        <p:nvPicPr>
          <p:cNvPr id="291" name="Google Shape;291;p36"/>
          <p:cNvPicPr preferRelativeResize="0"/>
          <p:nvPr/>
        </p:nvPicPr>
        <p:blipFill>
          <a:blip r:embed="rId6">
            <a:alphaModFix/>
          </a:blip>
          <a:stretch>
            <a:fillRect/>
          </a:stretch>
        </p:blipFill>
        <p:spPr>
          <a:xfrm>
            <a:off x="3857575" y="921425"/>
            <a:ext cx="1634100" cy="1183674"/>
          </a:xfrm>
          <a:prstGeom prst="rect">
            <a:avLst/>
          </a:prstGeom>
          <a:noFill/>
          <a:ln>
            <a:noFill/>
          </a:ln>
        </p:spPr>
      </p:pic>
      <p:sp>
        <p:nvSpPr>
          <p:cNvPr id="292" name="Google Shape;292;p36"/>
          <p:cNvSpPr txBox="1"/>
          <p:nvPr/>
        </p:nvSpPr>
        <p:spPr>
          <a:xfrm>
            <a:off x="5580425" y="645600"/>
            <a:ext cx="335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The Deuteron Experiment</a:t>
            </a:r>
            <a:endParaRPr b="1" sz="1000">
              <a:solidFill>
                <a:schemeClr val="dk1"/>
              </a:solidFill>
              <a:latin typeface="Times New Roman"/>
              <a:ea typeface="Times New Roman"/>
              <a:cs typeface="Times New Roman"/>
              <a:sym typeface="Times New Roman"/>
            </a:endParaRPr>
          </a:p>
        </p:txBody>
      </p:sp>
      <p:sp>
        <p:nvSpPr>
          <p:cNvPr id="293" name="Google Shape;293;p36"/>
          <p:cNvSpPr txBox="1"/>
          <p:nvPr/>
        </p:nvSpPr>
        <p:spPr>
          <a:xfrm>
            <a:off x="502675" y="645600"/>
            <a:ext cx="335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Deuteron Elastic Scattering Collisions</a:t>
            </a:r>
            <a:endParaRPr b="1" sz="1000">
              <a:solidFill>
                <a:schemeClr val="dk1"/>
              </a:solidFill>
              <a:latin typeface="Times New Roman"/>
              <a:ea typeface="Times New Roman"/>
              <a:cs typeface="Times New Roman"/>
              <a:sym typeface="Times New Roman"/>
            </a:endParaRPr>
          </a:p>
        </p:txBody>
      </p:sp>
      <p:sp>
        <p:nvSpPr>
          <p:cNvPr id="294" name="Google Shape;294;p36"/>
          <p:cNvSpPr txBox="1"/>
          <p:nvPr/>
        </p:nvSpPr>
        <p:spPr>
          <a:xfrm>
            <a:off x="502675" y="2674263"/>
            <a:ext cx="335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The High Momentum Spectrometer</a:t>
            </a:r>
            <a:endParaRPr b="1" sz="1000">
              <a:solidFill>
                <a:schemeClr val="dk1"/>
              </a:solidFill>
              <a:latin typeface="Times New Roman"/>
              <a:ea typeface="Times New Roman"/>
              <a:cs typeface="Times New Roman"/>
              <a:sym typeface="Times New Roman"/>
            </a:endParaRPr>
          </a:p>
        </p:txBody>
      </p:sp>
      <p:sp>
        <p:nvSpPr>
          <p:cNvPr id="295" name="Google Shape;295;p36"/>
          <p:cNvSpPr txBox="1"/>
          <p:nvPr/>
        </p:nvSpPr>
        <p:spPr>
          <a:xfrm>
            <a:off x="2443275" y="2979775"/>
            <a:ext cx="2549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The HMS is equipped with a set of particle detectors: a pair of drift chambers used for track reconstruction, two pairs of hodoscope planes used for particle triggering, a calorimeter used for the e/pi separation, and a gas and aerogel </a:t>
            </a:r>
            <a:r>
              <a:rPr lang="en" sz="700">
                <a:solidFill>
                  <a:schemeClr val="dk1"/>
                </a:solidFill>
                <a:latin typeface="Times New Roman"/>
                <a:ea typeface="Times New Roman"/>
                <a:cs typeface="Times New Roman"/>
                <a:sym typeface="Times New Roman"/>
              </a:rPr>
              <a:t>Cherenkov</a:t>
            </a:r>
            <a:r>
              <a:rPr lang="en" sz="700">
                <a:solidFill>
                  <a:schemeClr val="dk1"/>
                </a:solidFill>
                <a:latin typeface="Times New Roman"/>
                <a:ea typeface="Times New Roman"/>
                <a:cs typeface="Times New Roman"/>
                <a:sym typeface="Times New Roman"/>
              </a:rPr>
              <a:t> used for addition particle identification. It is capable of detecting particles with a central momentum from 0.4 to 7.4 GeV/c and can be rotated from 10.5° to 85°.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The drift chambers are place first in the </a:t>
            </a:r>
            <a:r>
              <a:rPr lang="en" sz="700">
                <a:solidFill>
                  <a:schemeClr val="dk1"/>
                </a:solidFill>
                <a:latin typeface="Times New Roman"/>
                <a:ea typeface="Times New Roman"/>
                <a:cs typeface="Times New Roman"/>
                <a:sym typeface="Times New Roman"/>
              </a:rPr>
              <a:t>spectrometer because they provide high-precision tracking of charged particles with minimal interaction, efficiently detect particles over large areas, and play a crucial role in initial momentum measurement. </a:t>
            </a:r>
            <a:endParaRPr sz="700">
              <a:solidFill>
                <a:schemeClr val="dk1"/>
              </a:solidFill>
              <a:latin typeface="Times New Roman"/>
              <a:ea typeface="Times New Roman"/>
              <a:cs typeface="Times New Roman"/>
              <a:sym typeface="Times New Roman"/>
            </a:endParaRPr>
          </a:p>
        </p:txBody>
      </p:sp>
      <p:sp>
        <p:nvSpPr>
          <p:cNvPr id="296" name="Google Shape;296;p36"/>
          <p:cNvSpPr txBox="1"/>
          <p:nvPr/>
        </p:nvSpPr>
        <p:spPr>
          <a:xfrm>
            <a:off x="5376425" y="2446425"/>
            <a:ext cx="335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Drift Chambers</a:t>
            </a:r>
            <a:endParaRPr b="1" sz="1000">
              <a:solidFill>
                <a:schemeClr val="dk1"/>
              </a:solidFill>
              <a:latin typeface="Times New Roman"/>
              <a:ea typeface="Times New Roman"/>
              <a:cs typeface="Times New Roman"/>
              <a:sym typeface="Times New Roman"/>
            </a:endParaRPr>
          </a:p>
        </p:txBody>
      </p:sp>
      <p:sp>
        <p:nvSpPr>
          <p:cNvPr id="297" name="Google Shape;297;p36"/>
          <p:cNvSpPr txBox="1"/>
          <p:nvPr/>
        </p:nvSpPr>
        <p:spPr>
          <a:xfrm>
            <a:off x="5455975" y="2721400"/>
            <a:ext cx="1696200" cy="17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Include a description of the drift chambers components. </a:t>
            </a:r>
            <a:endParaRPr sz="700">
              <a:solidFill>
                <a:schemeClr val="dk1"/>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Field wires</a:t>
            </a:r>
            <a:endParaRPr sz="700">
              <a:solidFill>
                <a:schemeClr val="dk1"/>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Sense wires</a:t>
            </a:r>
            <a:endParaRPr sz="700">
              <a:solidFill>
                <a:schemeClr val="dk1"/>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Cells and different planes</a:t>
            </a:r>
            <a:endParaRPr sz="700">
              <a:solidFill>
                <a:schemeClr val="dk1"/>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TDC </a:t>
            </a:r>
            <a:r>
              <a:rPr lang="en" sz="700">
                <a:solidFill>
                  <a:schemeClr val="dk1"/>
                </a:solidFill>
                <a:latin typeface="Times New Roman"/>
                <a:ea typeface="Times New Roman"/>
                <a:cs typeface="Times New Roman"/>
                <a:sym typeface="Times New Roman"/>
              </a:rPr>
              <a:t>and discriminator</a:t>
            </a:r>
            <a:r>
              <a:rPr lang="en" sz="700">
                <a:solidFill>
                  <a:schemeClr val="dk1"/>
                </a:solidFill>
                <a:latin typeface="Times New Roman"/>
                <a:ea typeface="Times New Roman"/>
                <a:cs typeface="Times New Roman"/>
                <a:sym typeface="Times New Roman"/>
              </a:rPr>
              <a:t> cards</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Explain what is measured and how they are measured: tzero, wire hits, etc. </a:t>
            </a:r>
            <a:endParaRPr sz="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650300" y="42025"/>
            <a:ext cx="7717500" cy="5499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highlight>
                  <a:schemeClr val="accent1"/>
                </a:highlight>
              </a:rPr>
              <a:t>Phase 1:</a:t>
            </a:r>
            <a:r>
              <a:rPr lang="en" sz="1800"/>
              <a:t> Calibration of HMS Drift Chambers</a:t>
            </a:r>
            <a:endParaRPr sz="1800"/>
          </a:p>
        </p:txBody>
      </p:sp>
      <p:pic>
        <p:nvPicPr>
          <p:cNvPr id="303" name="Google Shape;303;p37"/>
          <p:cNvPicPr preferRelativeResize="0"/>
          <p:nvPr/>
        </p:nvPicPr>
        <p:blipFill rotWithShape="1">
          <a:blip r:embed="rId3">
            <a:alphaModFix/>
          </a:blip>
          <a:srcRect b="6524" l="0" r="1419" t="0"/>
          <a:stretch/>
        </p:blipFill>
        <p:spPr>
          <a:xfrm>
            <a:off x="408967" y="1567958"/>
            <a:ext cx="1914720" cy="910423"/>
          </a:xfrm>
          <a:prstGeom prst="rect">
            <a:avLst/>
          </a:prstGeom>
          <a:noFill/>
          <a:ln>
            <a:noFill/>
          </a:ln>
        </p:spPr>
      </p:pic>
      <p:pic>
        <p:nvPicPr>
          <p:cNvPr id="304" name="Google Shape;304;p37"/>
          <p:cNvPicPr preferRelativeResize="0"/>
          <p:nvPr/>
        </p:nvPicPr>
        <p:blipFill>
          <a:blip r:embed="rId4">
            <a:alphaModFix/>
          </a:blip>
          <a:stretch>
            <a:fillRect/>
          </a:stretch>
        </p:blipFill>
        <p:spPr>
          <a:xfrm>
            <a:off x="5258375" y="3045300"/>
            <a:ext cx="1571999" cy="779530"/>
          </a:xfrm>
          <a:prstGeom prst="rect">
            <a:avLst/>
          </a:prstGeom>
          <a:noFill/>
          <a:ln>
            <a:noFill/>
          </a:ln>
        </p:spPr>
      </p:pic>
      <p:pic>
        <p:nvPicPr>
          <p:cNvPr id="305" name="Google Shape;305;p37"/>
          <p:cNvPicPr preferRelativeResize="0"/>
          <p:nvPr/>
        </p:nvPicPr>
        <p:blipFill>
          <a:blip r:embed="rId5">
            <a:alphaModFix/>
          </a:blip>
          <a:stretch>
            <a:fillRect/>
          </a:stretch>
        </p:blipFill>
        <p:spPr>
          <a:xfrm>
            <a:off x="5258375" y="3824830"/>
            <a:ext cx="1571999" cy="893119"/>
          </a:xfrm>
          <a:prstGeom prst="rect">
            <a:avLst/>
          </a:prstGeom>
          <a:noFill/>
          <a:ln>
            <a:noFill/>
          </a:ln>
        </p:spPr>
      </p:pic>
      <p:sp>
        <p:nvSpPr>
          <p:cNvPr id="306" name="Google Shape;306;p37"/>
          <p:cNvSpPr txBox="1"/>
          <p:nvPr/>
        </p:nvSpPr>
        <p:spPr>
          <a:xfrm>
            <a:off x="2384909" y="1479168"/>
            <a:ext cx="17256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From the replayed ROOT file, the focal plane distribution was analyzed to check for any significant shifts. If no significant difference is present, then the data file with the most physics events will provide a sufficient coverage for the calibration process and such was the case. </a:t>
            </a:r>
            <a:endParaRPr sz="700">
              <a:solidFill>
                <a:schemeClr val="dk1"/>
              </a:solidFill>
              <a:latin typeface="Times New Roman"/>
              <a:ea typeface="Times New Roman"/>
              <a:cs typeface="Times New Roman"/>
              <a:sym typeface="Times New Roman"/>
            </a:endParaRPr>
          </a:p>
        </p:txBody>
      </p:sp>
      <p:sp>
        <p:nvSpPr>
          <p:cNvPr id="307" name="Google Shape;307;p37"/>
          <p:cNvSpPr txBox="1"/>
          <p:nvPr/>
        </p:nvSpPr>
        <p:spPr>
          <a:xfrm>
            <a:off x="344933" y="619188"/>
            <a:ext cx="36846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From the March 2023 experiment runs, eight coincidence H(e,e’p) raw data files were produced, each with different spectrometer momenta acceptance (𝞭) ranging from -12 to +16. These raw data files </a:t>
            </a:r>
            <a:r>
              <a:rPr lang="en" sz="700">
                <a:solidFill>
                  <a:schemeClr val="dk1"/>
                </a:solidFill>
                <a:latin typeface="Times New Roman"/>
                <a:ea typeface="Times New Roman"/>
                <a:cs typeface="Times New Roman"/>
                <a:sym typeface="Times New Roman"/>
              </a:rPr>
              <a:t>must</a:t>
            </a:r>
            <a:r>
              <a:rPr lang="en" sz="700">
                <a:solidFill>
                  <a:schemeClr val="dk1"/>
                </a:solidFill>
                <a:latin typeface="Times New Roman"/>
                <a:ea typeface="Times New Roman"/>
                <a:cs typeface="Times New Roman"/>
                <a:sym typeface="Times New Roman"/>
              </a:rPr>
              <a:t> be converted into a usable file; therefore, using the provided code, it replays over all the physics events recorded in the file and extracts all time, distance, wire hits, and all the parameters recorded by the detectors by their respective spectrometers. These variables are stored in ROOT file containing three different trees, each creating histograms of their </a:t>
            </a:r>
            <a:r>
              <a:rPr lang="en" sz="700">
                <a:solidFill>
                  <a:schemeClr val="dk1"/>
                </a:solidFill>
                <a:latin typeface="Times New Roman"/>
                <a:ea typeface="Times New Roman"/>
                <a:cs typeface="Times New Roman"/>
                <a:sym typeface="Times New Roman"/>
              </a:rPr>
              <a:t>respective</a:t>
            </a:r>
            <a:r>
              <a:rPr lang="en" sz="700">
                <a:solidFill>
                  <a:schemeClr val="dk1"/>
                </a:solidFill>
                <a:latin typeface="Times New Roman"/>
                <a:ea typeface="Times New Roman"/>
                <a:cs typeface="Times New Roman"/>
                <a:sym typeface="Times New Roman"/>
              </a:rPr>
              <a:t> (leaf) variables.</a:t>
            </a:r>
            <a:r>
              <a:rPr lang="en" sz="600">
                <a:solidFill>
                  <a:schemeClr val="dk1"/>
                </a:solidFill>
                <a:latin typeface="Commissioner"/>
                <a:ea typeface="Commissioner"/>
                <a:cs typeface="Commissioner"/>
                <a:sym typeface="Commissioner"/>
              </a:rPr>
              <a:t>  </a:t>
            </a:r>
            <a:endParaRPr sz="600">
              <a:solidFill>
                <a:schemeClr val="dk1"/>
              </a:solidFill>
              <a:latin typeface="Commissioner"/>
              <a:ea typeface="Commissioner"/>
              <a:cs typeface="Commissioner"/>
              <a:sym typeface="Commissioner"/>
            </a:endParaRPr>
          </a:p>
        </p:txBody>
      </p:sp>
      <p:sp>
        <p:nvSpPr>
          <p:cNvPr id="308" name="Google Shape;308;p37"/>
          <p:cNvSpPr txBox="1"/>
          <p:nvPr/>
        </p:nvSpPr>
        <p:spPr>
          <a:xfrm>
            <a:off x="344933" y="394575"/>
            <a:ext cx="298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Analyzing H(e,e’p) Coincidence Uncalibrated Data</a:t>
            </a:r>
            <a:endParaRPr b="1" sz="1000">
              <a:solidFill>
                <a:schemeClr val="dk1"/>
              </a:solidFill>
              <a:latin typeface="Times New Roman"/>
              <a:ea typeface="Times New Roman"/>
              <a:cs typeface="Times New Roman"/>
              <a:sym typeface="Times New Roman"/>
            </a:endParaRPr>
          </a:p>
        </p:txBody>
      </p:sp>
      <p:sp>
        <p:nvSpPr>
          <p:cNvPr id="309" name="Google Shape;309;p37"/>
          <p:cNvSpPr txBox="1"/>
          <p:nvPr/>
        </p:nvSpPr>
        <p:spPr>
          <a:xfrm>
            <a:off x="5178100" y="2729025"/>
            <a:ext cx="29616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Testing at Higher Missing Momentum</a:t>
            </a:r>
            <a:endParaRPr b="1" sz="1000">
              <a:solidFill>
                <a:schemeClr val="dk1"/>
              </a:solidFill>
              <a:latin typeface="Times New Roman"/>
              <a:ea typeface="Times New Roman"/>
              <a:cs typeface="Times New Roman"/>
              <a:sym typeface="Times New Roman"/>
            </a:endParaRPr>
          </a:p>
        </p:txBody>
      </p:sp>
      <p:sp>
        <p:nvSpPr>
          <p:cNvPr id="310" name="Google Shape;310;p37"/>
          <p:cNvSpPr txBox="1"/>
          <p:nvPr/>
        </p:nvSpPr>
        <p:spPr>
          <a:xfrm>
            <a:off x="6830384" y="3016002"/>
            <a:ext cx="17805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To check the calibration parameters, raw data files at higher momentum of p</a:t>
            </a:r>
            <a:r>
              <a:rPr baseline="-25000" lang="en" sz="700">
                <a:solidFill>
                  <a:schemeClr val="dk1"/>
                </a:solidFill>
                <a:latin typeface="Times New Roman"/>
                <a:ea typeface="Times New Roman"/>
                <a:cs typeface="Times New Roman"/>
                <a:sym typeface="Times New Roman"/>
              </a:rPr>
              <a:t>m</a:t>
            </a:r>
            <a:r>
              <a:rPr lang="en" sz="700">
                <a:solidFill>
                  <a:schemeClr val="dk1"/>
                </a:solidFill>
                <a:latin typeface="Times New Roman"/>
                <a:ea typeface="Times New Roman"/>
                <a:cs typeface="Times New Roman"/>
                <a:sym typeface="Times New Roman"/>
              </a:rPr>
              <a:t>= 800 and 900 MeV/c were replayed using these </a:t>
            </a:r>
            <a:r>
              <a:rPr lang="en" sz="700">
                <a:solidFill>
                  <a:schemeClr val="dk1"/>
                </a:solidFill>
                <a:latin typeface="Times New Roman"/>
                <a:ea typeface="Times New Roman"/>
                <a:cs typeface="Times New Roman"/>
                <a:sym typeface="Times New Roman"/>
              </a:rPr>
              <a:t>parameters. The desired results are for the drift distance planes to be about uniformly distributed with no excess events or deficiency at any range. The first histograms correspond to 800 MeV/c and the second to 900 MeV/c.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At these momentum ranges, the number events drastically decrease. However, the drift distance planes all seem to be relatively uniformly distributed, therefore, indicating a good calibration of the HMS drift chambers. </a:t>
            </a:r>
            <a:endParaRPr sz="700">
              <a:solidFill>
                <a:schemeClr val="dk1"/>
              </a:solidFill>
              <a:latin typeface="Times New Roman"/>
              <a:ea typeface="Times New Roman"/>
              <a:cs typeface="Times New Roman"/>
              <a:sym typeface="Times New Roman"/>
            </a:endParaRPr>
          </a:p>
        </p:txBody>
      </p:sp>
      <p:sp>
        <p:nvSpPr>
          <p:cNvPr id="311" name="Google Shape;311;p37"/>
          <p:cNvSpPr txBox="1"/>
          <p:nvPr/>
        </p:nvSpPr>
        <p:spPr>
          <a:xfrm>
            <a:off x="344933" y="2483485"/>
            <a:ext cx="39441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Calibration Process</a:t>
            </a:r>
            <a:endParaRPr b="1" sz="1000">
              <a:solidFill>
                <a:schemeClr val="dk1"/>
              </a:solidFill>
              <a:latin typeface="Times New Roman"/>
              <a:ea typeface="Times New Roman"/>
              <a:cs typeface="Times New Roman"/>
              <a:sym typeface="Times New Roman"/>
            </a:endParaRPr>
          </a:p>
        </p:txBody>
      </p:sp>
      <p:sp>
        <p:nvSpPr>
          <p:cNvPr id="312" name="Google Shape;312;p37"/>
          <p:cNvSpPr txBox="1"/>
          <p:nvPr/>
        </p:nvSpPr>
        <p:spPr>
          <a:xfrm>
            <a:off x="344933" y="2652020"/>
            <a:ext cx="4833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The initial replay of the file will produce a directory with files containing the following: uncalibrated/calibrated drift times, fitted drift times, fitted drift times, tzero_v_wire graphs, data files containing wire, tzero, tzero_error, and entries, a </a:t>
            </a:r>
            <a:r>
              <a:rPr lang="en" sz="700">
                <a:solidFill>
                  <a:schemeClr val="dk1"/>
                </a:solidFill>
                <a:latin typeface="Times New Roman"/>
                <a:ea typeface="Times New Roman"/>
                <a:cs typeface="Times New Roman"/>
                <a:sym typeface="Times New Roman"/>
              </a:rPr>
              <a:t>parameter</a:t>
            </a:r>
            <a:r>
              <a:rPr lang="en" sz="700">
                <a:solidFill>
                  <a:schemeClr val="dk1"/>
                </a:solidFill>
                <a:latin typeface="Times New Roman"/>
                <a:ea typeface="Times New Roman"/>
                <a:cs typeface="Times New Roman"/>
                <a:sym typeface="Times New Roman"/>
              </a:rPr>
              <a:t> file </a:t>
            </a:r>
            <a:r>
              <a:rPr lang="en" sz="700">
                <a:solidFill>
                  <a:schemeClr val="dk1"/>
                </a:solidFill>
                <a:latin typeface="Times New Roman"/>
                <a:ea typeface="Times New Roman"/>
                <a:cs typeface="Times New Roman"/>
                <a:sym typeface="Times New Roman"/>
              </a:rPr>
              <a:t>containing</a:t>
            </a:r>
            <a:r>
              <a:rPr lang="en" sz="700">
                <a:solidFill>
                  <a:schemeClr val="dk1"/>
                </a:solidFill>
                <a:latin typeface="Times New Roman"/>
                <a:ea typeface="Times New Roman"/>
                <a:cs typeface="Times New Roman"/>
                <a:sym typeface="Times New Roman"/>
              </a:rPr>
              <a:t> the time-to-distance look-up values, and a </a:t>
            </a:r>
            <a:r>
              <a:rPr lang="en" sz="700">
                <a:solidFill>
                  <a:schemeClr val="dk1"/>
                </a:solidFill>
                <a:latin typeface="Times New Roman"/>
                <a:ea typeface="Times New Roman"/>
                <a:cs typeface="Times New Roman"/>
                <a:sym typeface="Times New Roman"/>
              </a:rPr>
              <a:t>parameter</a:t>
            </a:r>
            <a:r>
              <a:rPr lang="en" sz="700">
                <a:solidFill>
                  <a:schemeClr val="dk1"/>
                </a:solidFill>
                <a:latin typeface="Times New Roman"/>
                <a:ea typeface="Times New Roman"/>
                <a:cs typeface="Times New Roman"/>
                <a:sym typeface="Times New Roman"/>
              </a:rPr>
              <a:t> file containing per-wire tzero corrections.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The produce </a:t>
            </a:r>
            <a:r>
              <a:rPr lang="en" sz="700">
                <a:solidFill>
                  <a:schemeClr val="dk1"/>
                </a:solidFill>
                <a:latin typeface="Times New Roman"/>
                <a:ea typeface="Times New Roman"/>
                <a:cs typeface="Times New Roman"/>
                <a:sym typeface="Times New Roman"/>
              </a:rPr>
              <a:t>parameter</a:t>
            </a:r>
            <a:r>
              <a:rPr lang="en" sz="700">
                <a:solidFill>
                  <a:schemeClr val="dk1"/>
                </a:solidFill>
                <a:latin typeface="Times New Roman"/>
                <a:ea typeface="Times New Roman"/>
                <a:cs typeface="Times New Roman"/>
                <a:sym typeface="Times New Roman"/>
              </a:rPr>
              <a:t> files are copied to the </a:t>
            </a:r>
            <a:r>
              <a:rPr lang="en" sz="700">
                <a:solidFill>
                  <a:schemeClr val="dk1"/>
                </a:solidFill>
                <a:latin typeface="Times New Roman"/>
                <a:ea typeface="Times New Roman"/>
                <a:cs typeface="Times New Roman"/>
                <a:sym typeface="Times New Roman"/>
              </a:rPr>
              <a:t>parameter</a:t>
            </a:r>
            <a:r>
              <a:rPr lang="en" sz="700">
                <a:solidFill>
                  <a:schemeClr val="dk1"/>
                </a:solidFill>
                <a:latin typeface="Times New Roman"/>
                <a:ea typeface="Times New Roman"/>
                <a:cs typeface="Times New Roman"/>
                <a:sym typeface="Times New Roman"/>
              </a:rPr>
              <a:t> file used by the same code that replayed the uncalibrated data. With these parameters copied over, the parameter for using tzero per wire is turned on to apply the corresponding corrections during the second replay. </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700">
                <a:solidFill>
                  <a:schemeClr val="dk1"/>
                </a:solidFill>
                <a:latin typeface="Times New Roman"/>
                <a:ea typeface="Times New Roman"/>
                <a:cs typeface="Times New Roman"/>
                <a:sym typeface="Times New Roman"/>
              </a:rPr>
              <a:t>Further explain what ./hcana SCRPITS/COIN/… does with the calibrated parameter files</a:t>
            </a:r>
            <a:endParaRPr b="1" sz="700">
              <a:solidFill>
                <a:schemeClr val="dk1"/>
              </a:solidFill>
              <a:latin typeface="Times New Roman"/>
              <a:ea typeface="Times New Roman"/>
              <a:cs typeface="Times New Roman"/>
              <a:sym typeface="Times New Roman"/>
            </a:endParaRPr>
          </a:p>
        </p:txBody>
      </p:sp>
      <p:sp>
        <p:nvSpPr>
          <p:cNvPr id="313" name="Google Shape;313;p37"/>
          <p:cNvSpPr txBox="1"/>
          <p:nvPr/>
        </p:nvSpPr>
        <p:spPr>
          <a:xfrm>
            <a:off x="301775" y="3753841"/>
            <a:ext cx="3944100" cy="2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How are the drift times converted to drift distances?</a:t>
            </a:r>
            <a:endParaRPr>
              <a:solidFill>
                <a:schemeClr val="dk1"/>
              </a:solidFill>
              <a:latin typeface="Commissioner"/>
              <a:ea typeface="Commissioner"/>
              <a:cs typeface="Commissioner"/>
              <a:sym typeface="Commissioner"/>
            </a:endParaRPr>
          </a:p>
        </p:txBody>
      </p:sp>
      <p:sp>
        <p:nvSpPr>
          <p:cNvPr id="314" name="Google Shape;314;p37"/>
          <p:cNvSpPr txBox="1"/>
          <p:nvPr/>
        </p:nvSpPr>
        <p:spPr>
          <a:xfrm>
            <a:off x="308403" y="3949531"/>
            <a:ext cx="4869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Further explain the details of tzero and drift times. Add the final equation that calculates the drift time distance-to-plane look up values. </a:t>
            </a:r>
            <a:endParaRPr sz="700">
              <a:solidFill>
                <a:schemeClr val="dk1"/>
              </a:solidFill>
              <a:latin typeface="Times New Roman"/>
              <a:ea typeface="Times New Roman"/>
              <a:cs typeface="Times New Roman"/>
              <a:sym typeface="Times New Roman"/>
            </a:endParaRPr>
          </a:p>
          <a:p>
            <a:pPr indent="-273050" lvl="0" marL="457200" rtl="0" algn="l">
              <a:spcBef>
                <a:spcPts val="0"/>
              </a:spcBef>
              <a:spcAft>
                <a:spcPts val="0"/>
              </a:spcAft>
              <a:buClr>
                <a:schemeClr val="dk1"/>
              </a:buClr>
              <a:buSzPts val="700"/>
              <a:buFont typeface="Times New Roman"/>
              <a:buChar char="-"/>
            </a:pPr>
            <a:r>
              <a:rPr lang="en" sz="700">
                <a:solidFill>
                  <a:schemeClr val="dk1"/>
                </a:solidFill>
                <a:latin typeface="Times New Roman"/>
                <a:ea typeface="Times New Roman"/>
                <a:cs typeface="Times New Roman"/>
                <a:sym typeface="Times New Roman"/>
              </a:rPr>
              <a:t>Constraints for the drift distance planes: must be about uniformly distributed, no excess or deficient entries at either range</a:t>
            </a:r>
            <a:endParaRPr sz="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Include histograms  </a:t>
            </a:r>
            <a:endParaRPr sz="700">
              <a:solidFill>
                <a:schemeClr val="dk1"/>
              </a:solidFill>
              <a:latin typeface="Times New Roman"/>
              <a:ea typeface="Times New Roman"/>
              <a:cs typeface="Times New Roman"/>
              <a:sym typeface="Times New Roman"/>
            </a:endParaRPr>
          </a:p>
        </p:txBody>
      </p:sp>
      <p:sp>
        <p:nvSpPr>
          <p:cNvPr id="315" name="Google Shape;315;p37"/>
          <p:cNvSpPr txBox="1"/>
          <p:nvPr/>
        </p:nvSpPr>
        <p:spPr>
          <a:xfrm>
            <a:off x="4239197" y="394575"/>
            <a:ext cx="447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What values are being calibrated? </a:t>
            </a:r>
            <a:endParaRPr b="1" sz="1000">
              <a:solidFill>
                <a:schemeClr val="dk1"/>
              </a:solidFill>
              <a:latin typeface="Times New Roman"/>
              <a:ea typeface="Times New Roman"/>
              <a:cs typeface="Times New Roman"/>
              <a:sym typeface="Times New Roman"/>
            </a:endParaRPr>
          </a:p>
        </p:txBody>
      </p:sp>
      <p:sp>
        <p:nvSpPr>
          <p:cNvPr id="316" name="Google Shape;316;p37"/>
          <p:cNvSpPr txBox="1"/>
          <p:nvPr/>
        </p:nvSpPr>
        <p:spPr>
          <a:xfrm>
            <a:off x="4248001" y="705451"/>
            <a:ext cx="4571400" cy="1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Include description of tzero corrections and histograms of before and after. </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rPr lang="en">
                <a:solidFill>
                  <a:schemeClr val="dk1"/>
                </a:solidFill>
                <a:latin typeface="Commissioner"/>
                <a:ea typeface="Commissioner"/>
                <a:cs typeface="Commissioner"/>
                <a:sym typeface="Commissioner"/>
              </a:rPr>
              <a:t>Include histograms of before and after drift distance distribution and drift distance planes. </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rPr lang="en">
                <a:solidFill>
                  <a:schemeClr val="dk1"/>
                </a:solidFill>
                <a:latin typeface="Commissioner"/>
                <a:ea typeface="Commissioner"/>
                <a:cs typeface="Commissioner"/>
                <a:sym typeface="Commissioner"/>
              </a:rPr>
              <a:t>Explain what other parameters are being calibrated </a:t>
            </a:r>
            <a:endParaRPr>
              <a:solidFill>
                <a:schemeClr val="dk1"/>
              </a:solidFill>
              <a:latin typeface="Commissioner"/>
              <a:ea typeface="Commissioner"/>
              <a:cs typeface="Commissioner"/>
              <a:sym typeface="Commission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620750" y="165375"/>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highlight>
                  <a:schemeClr val="accent1"/>
                </a:highlight>
              </a:rPr>
              <a:t>Phase 2:</a:t>
            </a:r>
            <a:r>
              <a:rPr lang="en" sz="2000"/>
              <a:t> Testing </a:t>
            </a:r>
            <a:r>
              <a:rPr lang="en" sz="2000"/>
              <a:t>accuracy</a:t>
            </a:r>
            <a:r>
              <a:rPr lang="en" sz="2000"/>
              <a:t> of the calibration parameters</a:t>
            </a:r>
            <a:endParaRPr sz="2000"/>
          </a:p>
        </p:txBody>
      </p:sp>
      <p:sp>
        <p:nvSpPr>
          <p:cNvPr id="322" name="Google Shape;322;p38"/>
          <p:cNvSpPr txBox="1"/>
          <p:nvPr/>
        </p:nvSpPr>
        <p:spPr>
          <a:xfrm>
            <a:off x="462100" y="782750"/>
            <a:ext cx="3376200" cy="1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p:txBody>
      </p:sp>
      <p:sp>
        <p:nvSpPr>
          <p:cNvPr id="323" name="Google Shape;323;p38"/>
          <p:cNvSpPr txBox="1"/>
          <p:nvPr/>
        </p:nvSpPr>
        <p:spPr>
          <a:xfrm>
            <a:off x="311225" y="650700"/>
            <a:ext cx="3282000" cy="2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Obtaining Simulation Data</a:t>
            </a:r>
            <a:endParaRPr b="1" sz="1000">
              <a:solidFill>
                <a:schemeClr val="dk1"/>
              </a:solidFill>
              <a:latin typeface="Times New Roman"/>
              <a:ea typeface="Times New Roman"/>
              <a:cs typeface="Times New Roman"/>
              <a:sym typeface="Times New Roman"/>
            </a:endParaRPr>
          </a:p>
        </p:txBody>
      </p:sp>
      <p:sp>
        <p:nvSpPr>
          <p:cNvPr id="324" name="Google Shape;324;p38"/>
          <p:cNvSpPr txBox="1"/>
          <p:nvPr/>
        </p:nvSpPr>
        <p:spPr>
          <a:xfrm>
            <a:off x="367775" y="2103025"/>
            <a:ext cx="2291700" cy="2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Developing a Data Analysis Code</a:t>
            </a:r>
            <a:endParaRPr b="1" sz="1000">
              <a:solidFill>
                <a:schemeClr val="dk1"/>
              </a:solidFill>
              <a:latin typeface="Times New Roman"/>
              <a:ea typeface="Times New Roman"/>
              <a:cs typeface="Times New Roman"/>
              <a:sym typeface="Times New Roman"/>
            </a:endParaRPr>
          </a:p>
        </p:txBody>
      </p:sp>
      <p:sp>
        <p:nvSpPr>
          <p:cNvPr id="325" name="Google Shape;325;p38"/>
          <p:cNvSpPr txBox="1"/>
          <p:nvPr/>
        </p:nvSpPr>
        <p:spPr>
          <a:xfrm>
            <a:off x="3385625" y="707250"/>
            <a:ext cx="2885700" cy="1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Times New Roman"/>
                <a:ea typeface="Times New Roman"/>
                <a:cs typeface="Times New Roman"/>
                <a:sym typeface="Times New Roman"/>
              </a:rPr>
              <a:t>Comparison</a:t>
            </a:r>
            <a:r>
              <a:rPr b="1" lang="en" sz="1000">
                <a:solidFill>
                  <a:schemeClr val="dk1"/>
                </a:solidFill>
                <a:latin typeface="Times New Roman"/>
                <a:ea typeface="Times New Roman"/>
                <a:cs typeface="Times New Roman"/>
                <a:sym typeface="Times New Roman"/>
              </a:rPr>
              <a:t> of Simulation and Experimental </a:t>
            </a:r>
            <a:endParaRPr b="1" sz="1000">
              <a:solidFill>
                <a:schemeClr val="dk1"/>
              </a:solidFill>
              <a:latin typeface="Times New Roman"/>
              <a:ea typeface="Times New Roman"/>
              <a:cs typeface="Times New Roman"/>
              <a:sym typeface="Times New Roman"/>
            </a:endParaRPr>
          </a:p>
        </p:txBody>
      </p:sp>
      <p:sp>
        <p:nvSpPr>
          <p:cNvPr id="326" name="Google Shape;326;p38"/>
          <p:cNvSpPr txBox="1"/>
          <p:nvPr/>
        </p:nvSpPr>
        <p:spPr>
          <a:xfrm>
            <a:off x="3659100" y="3715700"/>
            <a:ext cx="490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This slide will include descriptions of the work hopefully finish by next week. </a:t>
            </a:r>
            <a:endParaRPr>
              <a:solidFill>
                <a:schemeClr val="dk1"/>
              </a:solidFill>
              <a:latin typeface="Commissioner"/>
              <a:ea typeface="Commissioner"/>
              <a:cs typeface="Commissioner"/>
              <a:sym typeface="Commissioner"/>
            </a:endParaRPr>
          </a:p>
        </p:txBody>
      </p:sp>
      <p:sp>
        <p:nvSpPr>
          <p:cNvPr id="327" name="Google Shape;327;p38"/>
          <p:cNvSpPr txBox="1"/>
          <p:nvPr/>
        </p:nvSpPr>
        <p:spPr>
          <a:xfrm>
            <a:off x="3433250" y="1020025"/>
            <a:ext cx="490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Include the the histograms of the overlapped simulated and experimental data such as the missing energy, q2, nu, angles, xbj, etc….</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t/>
            </a:r>
            <a:endParaRPr>
              <a:solidFill>
                <a:schemeClr val="dk1"/>
              </a:solidFill>
              <a:latin typeface="Commissioner"/>
              <a:ea typeface="Commissioner"/>
              <a:cs typeface="Commissioner"/>
              <a:sym typeface="Commissioner"/>
            </a:endParaRPr>
          </a:p>
          <a:p>
            <a:pPr indent="0" lvl="0" marL="0" rtl="0" algn="l">
              <a:spcBef>
                <a:spcPts val="0"/>
              </a:spcBef>
              <a:spcAft>
                <a:spcPts val="0"/>
              </a:spcAft>
              <a:buNone/>
            </a:pPr>
            <a:r>
              <a:rPr lang="en">
                <a:solidFill>
                  <a:schemeClr val="dk1"/>
                </a:solidFill>
                <a:latin typeface="Commissioner"/>
                <a:ea typeface="Commissioner"/>
                <a:cs typeface="Commissioner"/>
                <a:sym typeface="Commissioner"/>
              </a:rPr>
              <a:t>Explain the analysis of the histograms and what it physically means in comparison to the simulated data</a:t>
            </a:r>
            <a:endParaRPr>
              <a:solidFill>
                <a:schemeClr val="dk1"/>
              </a:solidFill>
              <a:latin typeface="Commissioner"/>
              <a:ea typeface="Commissioner"/>
              <a:cs typeface="Commissioner"/>
              <a:sym typeface="Commissioner"/>
            </a:endParaRPr>
          </a:p>
        </p:txBody>
      </p:sp>
      <p:sp>
        <p:nvSpPr>
          <p:cNvPr id="328" name="Google Shape;328;p38"/>
          <p:cNvSpPr txBox="1"/>
          <p:nvPr/>
        </p:nvSpPr>
        <p:spPr>
          <a:xfrm>
            <a:off x="385900" y="2328625"/>
            <a:ext cx="2593500" cy="9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Times New Roman"/>
                <a:ea typeface="Times New Roman"/>
                <a:cs typeface="Times New Roman"/>
                <a:sym typeface="Times New Roman"/>
              </a:rPr>
              <a:t>Using C++ and ROOT libraries, I developed code to </a:t>
            </a:r>
            <a:r>
              <a:rPr lang="en" sz="700">
                <a:solidFill>
                  <a:schemeClr val="dk1"/>
                </a:solidFill>
                <a:latin typeface="Times New Roman"/>
                <a:ea typeface="Times New Roman"/>
                <a:cs typeface="Times New Roman"/>
                <a:sym typeface="Times New Roman"/>
              </a:rPr>
              <a:t>perform</a:t>
            </a:r>
            <a:r>
              <a:rPr lang="en" sz="700">
                <a:solidFill>
                  <a:schemeClr val="dk1"/>
                </a:solidFill>
                <a:latin typeface="Times New Roman"/>
                <a:ea typeface="Times New Roman"/>
                <a:cs typeface="Times New Roman"/>
                <a:sym typeface="Times New Roman"/>
              </a:rPr>
              <a:t> the data analysis of the simulated data ROOT file. The code takes in the ROOT file, searches the tree for the variables of interest, creates properly normalized and weighted histograms of each variable, and write these histograms to an Output file named “name_of_file_analyzed.root”.</a:t>
            </a:r>
            <a:endParaRPr sz="700">
              <a:solidFill>
                <a:schemeClr val="dk1"/>
              </a:solidFill>
              <a:latin typeface="Times New Roman"/>
              <a:ea typeface="Times New Roman"/>
              <a:cs typeface="Times New Roman"/>
              <a:sym typeface="Times New Roman"/>
            </a:endParaRPr>
          </a:p>
        </p:txBody>
      </p:sp>
      <p:sp>
        <p:nvSpPr>
          <p:cNvPr id="329" name="Google Shape;329;p38"/>
          <p:cNvSpPr txBox="1"/>
          <p:nvPr/>
        </p:nvSpPr>
        <p:spPr>
          <a:xfrm>
            <a:off x="424375" y="961925"/>
            <a:ext cx="2791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mmissioner"/>
                <a:ea typeface="Commissioner"/>
                <a:cs typeface="Commissioner"/>
                <a:sym typeface="Commissioner"/>
              </a:rPr>
              <a:t>Explain what the SIMC code and the process of checking the offsets in the standard.kinematics file and .data file have no discrepancies.</a:t>
            </a:r>
            <a:endParaRPr>
              <a:solidFill>
                <a:schemeClr val="dk1"/>
              </a:solidFill>
              <a:latin typeface="Commissioner"/>
              <a:ea typeface="Commissioner"/>
              <a:cs typeface="Commissioner"/>
              <a:sym typeface="Commission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13250" y="101125"/>
            <a:ext cx="77175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Week’s Progress</a:t>
            </a:r>
            <a:endParaRPr/>
          </a:p>
        </p:txBody>
      </p:sp>
      <p:sp>
        <p:nvSpPr>
          <p:cNvPr id="335" name="Google Shape;335;p39"/>
          <p:cNvSpPr txBox="1"/>
          <p:nvPr/>
        </p:nvSpPr>
        <p:spPr>
          <a:xfrm>
            <a:off x="1074000" y="878600"/>
            <a:ext cx="6996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ommissioner"/>
              <a:buAutoNum type="arabicPeriod"/>
            </a:pPr>
            <a:r>
              <a:rPr lang="en">
                <a:solidFill>
                  <a:schemeClr val="dk1"/>
                </a:solidFill>
                <a:latin typeface="Commissioner"/>
                <a:ea typeface="Commissioner"/>
                <a:cs typeface="Commissioner"/>
                <a:sym typeface="Commissioner"/>
              </a:rPr>
              <a:t>Develop a code that takes the SIMC ROOT file as an input to extract the leaf variables of interest and produces properly normalized weighted histograms stored in an output ROOT file. </a:t>
            </a:r>
            <a:endParaRPr>
              <a:solidFill>
                <a:schemeClr val="dk1"/>
              </a:solidFill>
              <a:latin typeface="Commissioner"/>
              <a:ea typeface="Commissioner"/>
              <a:cs typeface="Commissioner"/>
              <a:sym typeface="Commissioner"/>
            </a:endParaRPr>
          </a:p>
          <a:p>
            <a:pPr indent="-317500" lvl="0" marL="457200" rtl="0" algn="l">
              <a:spcBef>
                <a:spcPts val="0"/>
              </a:spcBef>
              <a:spcAft>
                <a:spcPts val="0"/>
              </a:spcAft>
              <a:buClr>
                <a:schemeClr val="dk1"/>
              </a:buClr>
              <a:buSzPts val="1400"/>
              <a:buFont typeface="Commissioner"/>
              <a:buAutoNum type="arabicPeriod"/>
            </a:pPr>
            <a:r>
              <a:rPr lang="en">
                <a:solidFill>
                  <a:schemeClr val="dk1"/>
                </a:solidFill>
                <a:latin typeface="Commissioner"/>
                <a:ea typeface="Commissioner"/>
                <a:cs typeface="Commissioner"/>
                <a:sym typeface="Commissioner"/>
              </a:rPr>
              <a:t>Show the code and histograms. </a:t>
            </a:r>
            <a:endParaRPr>
              <a:solidFill>
                <a:schemeClr val="dk1"/>
              </a:solidFill>
              <a:latin typeface="Commissioner"/>
              <a:ea typeface="Commissioner"/>
              <a:cs typeface="Commissioner"/>
              <a:sym typeface="Commissioner"/>
            </a:endParaRPr>
          </a:p>
        </p:txBody>
      </p:sp>
    </p:spTree>
  </p:cSld>
  <p:clrMapOvr>
    <a:masterClrMapping/>
  </p:clrMapOvr>
</p:sld>
</file>

<file path=ppt/theme/theme1.xml><?xml version="1.0" encoding="utf-8"?>
<a:theme xmlns:a="http://schemas.openxmlformats.org/drawingml/2006/main" xmlns:r="http://schemas.openxmlformats.org/officeDocument/2006/relationships"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