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18bf5c14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18bf5c14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18bf5c14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18bf5c14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18bf5c14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18bf5c14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19ab174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19ab174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18bf5c14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18bf5c14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19ab174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19ab174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digital.library.unt.edu/ark:/67531/metadc865143/m2/1/high_res_d/4067467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www.physics.utoronto.ca/~krieger/DIS_Tutorial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hysics.utoronto.ca/~krieger/DIS_Tutorial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 REU: Week 1 Abstract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Antonio Perillo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Experiment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1652925"/>
            <a:ext cx="438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Scintillating</a:t>
            </a:r>
            <a:r>
              <a:rPr lang="en" sz="2200"/>
              <a:t> Crystals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Electromagnetic Calorimetry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Light Yield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Distinguishing</a:t>
            </a:r>
            <a:r>
              <a:rPr lang="en" sz="2200"/>
              <a:t> Crystals (Looking Forward)</a:t>
            </a:r>
            <a:endParaRPr sz="2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325" y="1192475"/>
            <a:ext cx="2718874" cy="21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625" y="3464425"/>
            <a:ext cx="2236275" cy="16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75" y="1597875"/>
            <a:ext cx="7603251" cy="25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74" y="1668475"/>
            <a:ext cx="8355850" cy="19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676375" y="3929950"/>
            <a:ext cx="4327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https://digital.library.unt.edu/ark:/67531/metadc865143/m2/1/high_res_d/4067467.pdf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109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Results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" y="753025"/>
            <a:ext cx="3441225" cy="16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62" y="2430425"/>
            <a:ext cx="3133952" cy="239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863" y="170938"/>
            <a:ext cx="300037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4572000" y="4161925"/>
            <a:ext cx="3534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https://www.physics.utoronto.ca/~krieger/DIS_Tutorial.pdf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Storm, E. &amp; Hancock, J. H. Electron elastic scattering cross sections from 1 keV to 100 MeV for elements Z = 1 to 100, report, April 1, 1975; New Mexico. (https://digital.library.unt.edu/ark:/67531/metadc865143/: accessed May 30, 2024), University of North Texas Libraries, UNT Digital Library, https://digital.library.unt.edu; crediting UNT Libraries Government Documents Department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https://www.physics.utoronto.ca/~krieger/DIS_Tutorial.pdf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precise way of determining differences in experimental results and predicted results using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