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73f49c228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73f49c228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3f49c228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3f49c228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3f49c228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3f49c228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3f49c228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3f49c228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3f49c228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3f49c228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3f49c228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3f49c228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CUA REU Week 4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Antonio Perillo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625" y="195750"/>
            <a:ext cx="4096376" cy="456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225" y="1941250"/>
            <a:ext cx="4647225" cy="19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961" y="315925"/>
            <a:ext cx="3868339" cy="426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47222"/>
            <a:ext cx="4563525" cy="268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Møller Scattering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66603"/>
            <a:ext cx="4040150" cy="144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3440663"/>
            <a:ext cx="3362325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4449725" y="1657225"/>
            <a:ext cx="289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❖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Møller Scattering in CM frame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4449725" y="3553213"/>
            <a:ext cx="30774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❖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terms of Mandelstam variables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881" y="76275"/>
            <a:ext cx="6554233" cy="48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000" y="2656049"/>
            <a:ext cx="5527300" cy="19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950" y="1548463"/>
            <a:ext cx="3067050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950" y="1405588"/>
            <a:ext cx="2828925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7374875" y="1225225"/>
            <a:ext cx="22185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med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Dependence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950" y="1225225"/>
            <a:ext cx="3052300" cy="32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4">
            <a:alphaModFix/>
          </a:blip>
          <a:srcRect b="0" l="3200" r="-3200" t="0"/>
          <a:stretch/>
        </p:blipFill>
        <p:spPr>
          <a:xfrm>
            <a:off x="4878035" y="1062100"/>
            <a:ext cx="2038190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