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1b2088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1b2088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1b20888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1b20888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Week 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CUA REU 2024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6875" y="2589200"/>
            <a:ext cx="48924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93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excerpts from Dr. Yero’s thesis </a:t>
            </a:r>
            <a:endParaRPr sz="5715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3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Downloaded CERN ROOT </a:t>
            </a:r>
            <a:endParaRPr sz="5715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3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Finished setting up and </a:t>
            </a: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acquiring</a:t>
            </a: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my JLab Computer account to start working remotely on my project</a:t>
            </a:r>
            <a:endParaRPr sz="5715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93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" sz="5715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Learning C++ </a:t>
            </a:r>
            <a:endParaRPr sz="5715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14150" y="299800"/>
            <a:ext cx="5577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Project: </a:t>
            </a:r>
            <a:r>
              <a:rPr b="1" lang="en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Calibration of Drift Chambers 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1555" t="0"/>
          <a:stretch/>
        </p:blipFill>
        <p:spPr>
          <a:xfrm>
            <a:off x="4790725" y="2335500"/>
            <a:ext cx="4319099" cy="17550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24900" y="4024150"/>
            <a:ext cx="4319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Side</a:t>
            </a:r>
            <a:r>
              <a:rPr lang="en" sz="1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-view of the Drift Chambers (DC) and it’s components.  (From Dr. Yero’s Thesis)</a:t>
            </a:r>
            <a:endParaRPr sz="1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96950" y="2382700"/>
            <a:ext cx="53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week’s progress: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23775" y="777075"/>
            <a:ext cx="68226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experiments take place in JLab Hall C which consists of a pair of magnetic spectrometers designed to calculate high-precision cross section 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measurements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electro-disintegrating deuteron particles. The objective of the 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calibration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to produce a 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-distance map in order to determine the position path of the particle from the measured drift times.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Next week…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I have a JLab Computer account, I have access to raw data files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deut_offline_replay (a cloned repository from Dr. Yero’s github) to convert the raw data files into root files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 all root files into one and then using ROOT to analyze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histograms of the data and analyze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