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 Pollution &amp; Health Analytics using SQLite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Urban Air Quality Project | Google Colab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relationship between air quality and health using real-world data</a:t>
            </a:r>
          </a:p>
          <a:p>
            <a:r>
              <a:t>• Designed a relational database in SQLite</a:t>
            </a:r>
          </a:p>
          <a:p>
            <a:r>
              <a:t>• Cleaned, transformed and visualized air pollution trends</a:t>
            </a:r>
          </a:p>
          <a:p>
            <a:r>
              <a:t>• Built and deployed in Google Colab using Python and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Languages: Python, SQL</a:t>
            </a:r>
          </a:p>
          <a:p>
            <a:r>
              <a:t>• Tools: Google Colab, ipython-sql, PrettyTable</a:t>
            </a:r>
          </a:p>
          <a:p>
            <a:r>
              <a:t>• Libraries: Pandas, Matplotlib</a:t>
            </a:r>
          </a:p>
          <a:p>
            <a:r>
              <a:t>• Database: SQLite (in-memory and file-based)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`cities` - Stores city_id and city_name</a:t>
            </a:r>
          </a:p>
          <a:p>
            <a:r>
              <a:t>• `air_quality` - Links to city_id with pollution &amp; weather metrics</a:t>
            </a:r>
          </a:p>
          <a:p>
            <a:r>
              <a:t>• `health_indicators` - Optional table with mortality, life expectancy</a:t>
            </a:r>
          </a:p>
          <a:p>
            <a:r>
              <a:t>• Foreign key relationships ensure data integrity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Uploaded and cleaned air quality dataset</a:t>
            </a:r>
          </a:p>
          <a:p>
            <a:r>
              <a:t>• Renamed columns, added city data</a:t>
            </a:r>
          </a:p>
          <a:p>
            <a:r>
              <a:t>• Merged tables using city_id as foreign key</a:t>
            </a:r>
          </a:p>
          <a:p>
            <a:r>
              <a:t>• Inserted into SQLite using pandas' to_sql()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10 most polluted cities (PM10)</a:t>
            </a:r>
          </a:p>
          <a:p>
            <a:r>
              <a:t>• Year-wise pollution trends (e.g., Delhi)</a:t>
            </a:r>
          </a:p>
          <a:p>
            <a:r>
              <a:t>• Aggregates: Avg Temp, Humidity, PM10</a:t>
            </a:r>
          </a:p>
          <a:p>
            <a:r>
              <a:t>• Used JOIN, GROUP BY, ORDER BY, SUBSTR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Matplotlib for bar charts</a:t>
            </a:r>
          </a:p>
          <a:p>
            <a:r>
              <a:t>• Top 10 cities by PM10 levels</a:t>
            </a:r>
          </a:p>
          <a:p>
            <a:r>
              <a:t>• Year-over-year trend visualization</a:t>
            </a:r>
          </a:p>
          <a:p>
            <a:r>
              <a:t>• Clean titles, labels, and 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Skills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database design &amp; normalization</a:t>
            </a:r>
          </a:p>
          <a:p>
            <a:r>
              <a:t>• Python-based ETL and analysis</a:t>
            </a:r>
          </a:p>
          <a:p>
            <a:r>
              <a:t>• Data visualization and storytelling</a:t>
            </a:r>
          </a:p>
          <a:p>
            <a:r>
              <a:t>• Real-world project deployment in Colab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 to Recruiters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Real-world dataset, full ETL to insight</a:t>
            </a:r>
          </a:p>
          <a:p>
            <a:r>
              <a:t>• Combines database + data analysis skills</a:t>
            </a:r>
          </a:p>
          <a:p>
            <a:r>
              <a:t>• Cloud-native, reproducible via Colab</a:t>
            </a:r>
          </a:p>
          <a:p>
            <a:r>
              <a:t>• Demonstrates analytical and technical depth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