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A620-DBBB-4056-8C48-41767ED605E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45EB-7E77-42E6-BE54-DDFE9B97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1114425"/>
            <a:ext cx="8086726" cy="1419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/>
          <p:nvPr>
            <p:custDataLst>
              <p:custData r:id="rId1"/>
            </p:custDataLst>
          </p:nvPr>
        </p:nvSpPr>
        <p:spPr>
          <a:xfrm>
            <a:off x="7228573" y="4152230"/>
            <a:ext cx="1129586" cy="41014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2638" y="5438775"/>
            <a:ext cx="8086726" cy="1419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6BA4448-AE95-4513-B78D-E01A984490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Tanjil</dc:creator>
  <cp:lastModifiedBy>Tanjil</cp:lastModifiedBy>
  <cp:revision>4</cp:revision>
  <dcterms:created xsi:type="dcterms:W3CDTF">2018-02-10T00:36:26Z</dcterms:created>
  <dcterms:modified xsi:type="dcterms:W3CDTF">2018-02-10T03:53:52Z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