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4"/>
  </p:sldMasterIdLst>
  <p:sldIdLst>
    <p:sldId id="262" r:id="rId5"/>
    <p:sldId id="256" r:id="rId6"/>
    <p:sldId id="258" r:id="rId7"/>
    <p:sldId id="257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0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08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70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11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2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6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891A-E09A-424C-A883-EC10099C4F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8FBFA-B50F-4DA0-A4F2-D4F491A5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FC7971-2261-4847-9F0F-0E00C6113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256020"/>
              </p:ext>
            </p:extLst>
          </p:nvPr>
        </p:nvGraphicFramePr>
        <p:xfrm>
          <a:off x="1409700" y="3441701"/>
          <a:ext cx="5934869" cy="2296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4869">
                  <a:extLst>
                    <a:ext uri="{9D8B030D-6E8A-4147-A177-3AD203B41FA5}">
                      <a16:colId xmlns:a16="http://schemas.microsoft.com/office/drawing/2014/main" val="615610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Student Id: 20-43633-2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47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Name: Tanjil Hasan Sakib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76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Course Title</a:t>
                      </a:r>
                      <a:r>
                        <a:rPr lang="en-US" sz="2000">
                          <a:effectLst/>
                        </a:rPr>
                        <a:t>:                      </a:t>
                      </a:r>
                      <a:r>
                        <a:rPr lang="en-US" sz="2000" dirty="0">
                          <a:effectLst/>
                        </a:rPr>
                        <a:t>Course Code: 01478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340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Semester: Summer (2019-20)           Section: B1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34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Degree Program: BSc [CSE]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705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Course Teacher: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686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Date of Submission:  08/08/2020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722390"/>
                  </a:ext>
                </a:extLst>
              </a:tr>
            </a:tbl>
          </a:graphicData>
        </a:graphic>
      </p:graphicFrame>
      <p:pic>
        <p:nvPicPr>
          <p:cNvPr id="2052" name="Picture 1">
            <a:extLst>
              <a:ext uri="{FF2B5EF4-FFF2-40B4-BE49-F238E27FC236}">
                <a16:creationId xmlns:a16="http://schemas.microsoft.com/office/drawing/2014/main" id="{385BE501-C6D8-4F51-A195-FF9281DC6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8" y="405606"/>
            <a:ext cx="781050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9D26D-A779-4A0C-BCBD-2021EBCA7CE0}"/>
              </a:ext>
            </a:extLst>
          </p:cNvPr>
          <p:cNvCxnSpPr/>
          <p:nvPr/>
        </p:nvCxnSpPr>
        <p:spPr>
          <a:xfrm>
            <a:off x="606429" y="2492375"/>
            <a:ext cx="4679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60CCF6-46E8-47EE-BBCD-3111AD56B29C}"/>
              </a:ext>
            </a:extLst>
          </p:cNvPr>
          <p:cNvCxnSpPr/>
          <p:nvPr/>
        </p:nvCxnSpPr>
        <p:spPr>
          <a:xfrm>
            <a:off x="6376988" y="7153275"/>
            <a:ext cx="0" cy="95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B53751E-4A89-49C9-A2EE-CD489091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263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08E48A-0FB8-487A-981C-ABBF3024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15180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AMERICAN INTERNATIONAL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4EA2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UNIVERSITY-BANGLADESH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Faculty of Engineering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526537C-43A8-4F2D-8C68-9D2DEE2DD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3673129"/>
            <a:ext cx="2199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B366C36-D4AD-45FB-BF18-97E5639B3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381422"/>
            <a:ext cx="4905382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Title:  The Origin of Birds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6E1AC7-D82C-4009-B5BA-A9CBB1912B54}"/>
              </a:ext>
            </a:extLst>
          </p:cNvPr>
          <p:cNvCxnSpPr>
            <a:cxnSpLocks/>
          </p:cNvCxnSpPr>
          <p:nvPr/>
        </p:nvCxnSpPr>
        <p:spPr>
          <a:xfrm>
            <a:off x="4585494" y="4095750"/>
            <a:ext cx="0" cy="3429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0A7112-1C24-41F2-9C7D-342541A3B284}"/>
              </a:ext>
            </a:extLst>
          </p:cNvPr>
          <p:cNvCxnSpPr/>
          <p:nvPr/>
        </p:nvCxnSpPr>
        <p:spPr>
          <a:xfrm>
            <a:off x="5372100" y="4438650"/>
            <a:ext cx="0" cy="3032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0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bug&#10;&#10;Description automatically generated">
            <a:extLst>
              <a:ext uri="{FF2B5EF4-FFF2-40B4-BE49-F238E27FC236}">
                <a16:creationId xmlns:a16="http://schemas.microsoft.com/office/drawing/2014/main" id="{6A5586A9-E9E1-4FE5-AB6E-1891F9699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962" b="1019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BE911-3A1B-4885-9891-55044985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The Origin of Birds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C163-E249-4C29-A018-8F394546F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Technical name for birds is </a:t>
            </a:r>
            <a:r>
              <a:rPr lang="en-US" altLang="en-US" b="1" dirty="0">
                <a:solidFill>
                  <a:schemeClr val="bg1"/>
                </a:solidFill>
              </a:rPr>
              <a:t>Aves</a:t>
            </a:r>
            <a:r>
              <a:rPr lang="en-US" altLang="en-US" dirty="0">
                <a:solidFill>
                  <a:schemeClr val="bg1"/>
                </a:solidFill>
              </a:rPr>
              <a:t>, and “avian” means “of or concerning birds”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8462-BB1C-4743-8FE7-61B1CD3F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676D-CDED-43B9-9975-CEFF006D4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Scientific investigation in 1859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Discovery of fossilized feather in 1860.</a:t>
            </a:r>
          </a:p>
        </p:txBody>
      </p:sp>
    </p:spTree>
    <p:extLst>
      <p:ext uri="{BB962C8B-B14F-4D97-AF65-F5344CB8AC3E}">
        <p14:creationId xmlns:p14="http://schemas.microsoft.com/office/powerpoint/2010/main" val="354027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E3A-436A-4903-9B13-7B58E83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It’s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EE4A-B836-4C62-AEE3-CCFB0A45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Believed to be evolved from reptiles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Hollow bones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Archaeopteryx characteristics.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strong legs and rounded wings indication.</a:t>
            </a:r>
          </a:p>
        </p:txBody>
      </p:sp>
    </p:spTree>
    <p:extLst>
      <p:ext uri="{BB962C8B-B14F-4D97-AF65-F5344CB8AC3E}">
        <p14:creationId xmlns:p14="http://schemas.microsoft.com/office/powerpoint/2010/main" val="390425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51B-177A-48E4-9C1E-335A0131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ICZN Classification of Birds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CC9B-CE10-4E76-87D7-C1EE720B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Kingdom: Animalia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Phylum: Chordata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Sub-Phylum: Vertebrata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Class: Aves</a:t>
            </a:r>
          </a:p>
        </p:txBody>
      </p:sp>
      <p:pic>
        <p:nvPicPr>
          <p:cNvPr id="5" name="Picture 4" descr="A picture containing graffiti&#10;&#10;Description automatically generated">
            <a:extLst>
              <a:ext uri="{FF2B5EF4-FFF2-40B4-BE49-F238E27FC236}">
                <a16:creationId xmlns:a16="http://schemas.microsoft.com/office/drawing/2014/main" id="{0983ECB9-6039-4E15-B318-1FCDFAF23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11"/>
          <a:stretch/>
        </p:blipFill>
        <p:spPr>
          <a:xfrm>
            <a:off x="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109D-8DBE-4D5C-ADFC-31CFB588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8296-AC40-4536-9824-E7010C6A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 Feathers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 Warm-blooded (also in mammals)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 Specialized lungs &amp; air-sacs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 Hollow bones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 Toothless beaks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 Large brain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C03B6D-5471-4ED9-9419-9FBDDDCE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4875-4DA0-4AE9-A724-E7E576F3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9" y="5650029"/>
            <a:ext cx="8288032" cy="46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Long Journey of its evolution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23B3A-A788-45FA-A9BB-37840C23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457180"/>
            <a:ext cx="8288033" cy="27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2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9BD9886EBE849BC3CEB691E72A958" ma:contentTypeVersion="11" ma:contentTypeDescription="Create a new document." ma:contentTypeScope="" ma:versionID="2c512ddda88a034d96e34c7166916fa6">
  <xsd:schema xmlns:xsd="http://www.w3.org/2001/XMLSchema" xmlns:xs="http://www.w3.org/2001/XMLSchema" xmlns:p="http://schemas.microsoft.com/office/2006/metadata/properties" xmlns:ns2="628f73ff-1ee2-4242-951e-f73025dfdac7" targetNamespace="http://schemas.microsoft.com/office/2006/metadata/properties" ma:root="true" ma:fieldsID="d8e8fdf5813fa3c178ca86a094c61ec5" ns2:_="">
    <xsd:import namespace="628f73ff-1ee2-4242-951e-f73025dfdac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f73ff-1ee2-4242-951e-f73025dfdac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28f73ff-1ee2-4242-951e-f73025dfdac7">5439d62c-2945-416f-864c-c68bf54b25db</ReferenceId>
  </documentManagement>
</p:properties>
</file>

<file path=customXml/itemProps1.xml><?xml version="1.0" encoding="utf-8"?>
<ds:datastoreItem xmlns:ds="http://schemas.openxmlformats.org/officeDocument/2006/customXml" ds:itemID="{D9BC213C-0BAA-4DD5-A6D7-2F91AE1F28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403263-3097-4BD1-AFB3-6E1EA023C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8f73ff-1ee2-4242-951e-f73025dfda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3B61CD-B85D-48CE-8C58-BC7AFC9ABDCA}">
  <ds:schemaRefs>
    <ds:schemaRef ds:uri="http://schemas.microsoft.com/office/2006/metadata/properties"/>
    <ds:schemaRef ds:uri="http://schemas.microsoft.com/office/infopath/2007/PartnerControls"/>
    <ds:schemaRef ds:uri="628f73ff-1ee2-4242-951e-f73025dfda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The Origin of Birds </vt:lpstr>
      <vt:lpstr>Research</vt:lpstr>
      <vt:lpstr>It’s Origin</vt:lpstr>
      <vt:lpstr>ICZN Classification of Birds</vt:lpstr>
      <vt:lpstr>Characteristics of Birds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TANJIL HASAN SAKIB</dc:creator>
  <cp:lastModifiedBy>Tanjil hasan</cp:lastModifiedBy>
  <cp:revision>3</cp:revision>
  <dcterms:created xsi:type="dcterms:W3CDTF">2020-08-08T16:25:19Z</dcterms:created>
  <dcterms:modified xsi:type="dcterms:W3CDTF">2023-12-06T10:12:22Z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0x0101009E19BD9886EBE849BC3CEB691E72A958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2023-12-06T10:12:01Z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54a60083-a47f-4481-a383-429ee4e29ee2</vt:lpwstr>
  </property>
  <property fmtid="{D5CDD505-2E9C-101B-9397-08002B2CF9AE}" pid="8" name="MSIP_Label_defa4170-0d19-0005-0004-bc88714345d2_ActionId">
    <vt:lpwstr>b6280ef2-47ea-4a43-bf57-f7cefbcf2c99</vt:lpwstr>
  </property>
  <property fmtid="{D5CDD505-2E9C-101B-9397-08002B2CF9AE}" pid="9" name="MSIP_Label_defa4170-0d19-0005-0004-bc88714345d2_ContentBits">
    <vt:lpwstr>0</vt:lpwstr>
  </property>
</Properties>
</file>