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edbaff18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edbaff18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edbaff18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edbaff18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edbaff18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edbaff18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dbaff18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dbaff18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dbaff18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dbaff18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perswithcode.com/paper/learned-image-compression-with-mix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05332"/>
            <a:ext cx="4255500" cy="29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Image Compression with Mixed Transformer-CNN Architectures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Ahsan Raizan (ID 22266017)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09775"/>
            <a:ext cx="70305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Group: 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Assistant: MD Humaion Kabir Mehedi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Tutors: Ehsanur Rahman Rhythm &amp; Abid Hossain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2880775"/>
            <a:ext cx="70305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Information</a:t>
            </a:r>
            <a:br>
              <a:rPr lang="en"/>
            </a:br>
            <a:br>
              <a:rPr lang="en"/>
            </a:br>
            <a:r>
              <a:rPr lang="en"/>
              <a:t>Paper Title: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Learned Image Compression with Mixed Transformer-CNN Architectures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Authors: Jinming Liu, Heming Sun &amp; Jiro Katto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Journal: International Journal of Computer Vision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compression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image compression standards have achieved impressive rate-distortion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image compression (LIC) methods have recently outperformed classical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 efficient parallel Transformer-CNN Mixture (TCM) block with a controllable complexity to improve the overall architecture of image compression models.</a:t>
            </a:r>
            <a:endParaRPr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Incorporation of</a:t>
            </a:r>
            <a:r>
              <a:rPr lang="en"/>
              <a:t> both the local modeling ability of CNN and the non-local modeling ability of transformers.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Swin-transformer-based attention module to improve channel-wise entropy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method achieves state-of-the-art rate-distortion performances on three different resolution datasets compared to existing LIC methods.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resolution datasets; namely Kodak, Tecnick, and CLIC Professional Validation, to evaluate the proposed method's performance.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n efficient parallel Transformer-CNN Mixture (TCM) block with a controllable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Incorporates both the local modeling ability of CNN and the non-local modeling ability of transformers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Swin-transformer-based attention module to improve channel-wise entropy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Channel-wise auto-regressive entropy model is designed by proposing a parameter-efficient swin-transformer-based attention (SWAtten) module with channel squeezing.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Achieves state-of-the-art rate-distortion performances on three different resolution datasets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the overall architecture of image compression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channel-wise entropy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of SWAtten surpasses previous attention modules designed for image compression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