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4a04912b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4a04912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4a04912b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4a04912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15175"/>
            <a:ext cx="5783400" cy="16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Invertible Rescaling Network and Its Extensions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395300"/>
            <a:ext cx="57834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Sayed Tanjim Alam (22266010)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491500" y="2405675"/>
            <a:ext cx="41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CSE  713 Paper Presentation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1680300" y="1245400"/>
            <a:ext cx="57834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Presenter Information</a:t>
            </a:r>
            <a:br>
              <a:rPr lang="en"/>
            </a:br>
            <a:br>
              <a:rPr lang="en"/>
            </a:br>
            <a:r>
              <a:rPr lang="en"/>
              <a:t>Group: 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Assistant: MD Humaion Kabir Mehedi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Student Tutors: Ehsanur Rahman Rhythm &amp; Abid Hossain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378900"/>
            <a:ext cx="8222100" cy="7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680300" y="2983550"/>
            <a:ext cx="57834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Paper Information</a:t>
            </a:r>
            <a:br>
              <a:rPr lang="en"/>
            </a:br>
            <a:br>
              <a:rPr lang="en"/>
            </a:br>
            <a:r>
              <a:rPr lang="en"/>
              <a:t>Paper Title: Invertible Rescaling Network and Its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r>
              <a:rPr lang="en"/>
              <a:t>Mingqing Xiao, Shuxin Zheng, Chang Liu, Zhouchen Lin &amp; Tie-Yan Liu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Journal: International Journal of Computer Vision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79950" y="1827600"/>
            <a:ext cx="40452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Image Rescaling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469550"/>
            <a:ext cx="3837000" cy="3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on image rescaling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in the context of high-resolution images and videos on the internet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problem: non-injective downscaling leads to information loss, creating an ill-posed problem for inverse restoration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Invertible Framework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2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Overview of the proposed invertible bijective transformation for image degradation-restoration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Invertibility allows modeling of information loss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of the Invertible Rescaling Network (IRN) with encoder-decoder structure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Application: Transform distribution of lost content into a fixed distribution of a latent variable during forward degradation</a:t>
            </a:r>
            <a:endParaRPr sz="16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Invertible Framework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Representing information loss as distribution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Invertible Neural Networks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Bijective transformation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 of Invertible Bijective Framework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Extensions to other image restoration tasks: decolorization-colorization, image compression integration</a:t>
            </a:r>
            <a:endParaRPr sz="16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79950" y="1827600"/>
            <a:ext cx="40452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939500" y="469550"/>
            <a:ext cx="3837000" cy="3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Benchmark Datasets: Set5, Set14, BSD100, Urban100, DIV2K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Metrics: PSNR, SSIM, Rate-Distortion Performance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Comparisons with other methods (JPEG, JPEG2000, BPG, etc.)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Highlights and Visual Comparisons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Invertible Rescaling Network (IRN)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in bidirectional image degradation-restoration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 to handling information loss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