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enty Sans" charset="1" panose="00000600000000000000"/>
      <p:regular r:id="rId18"/>
    </p:embeddedFont>
    <p:embeddedFont>
      <p:font typeface="Mango AC" charset="1" panose="00000000000000000000"/>
      <p:regular r:id="rId19"/>
    </p:embeddedFont>
    <p:embeddedFont>
      <p:font typeface="Sniglet" charset="1" panose="04070505030100020000"/>
      <p:regular r:id="rId20"/>
    </p:embeddedFont>
    <p:embeddedFont>
      <p:font typeface="Fredoka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jpe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18687" y="518187"/>
            <a:ext cx="9250625" cy="925062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C2A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210889" y="7653051"/>
            <a:ext cx="3866222" cy="1244477"/>
            <a:chOff x="0" y="0"/>
            <a:chExt cx="5154962" cy="165930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37027"/>
              <a:ext cx="5154962" cy="1522275"/>
              <a:chOff x="0" y="0"/>
              <a:chExt cx="990718" cy="2925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9071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990718">
                    <a:moveTo>
                      <a:pt x="131607" y="0"/>
                    </a:moveTo>
                    <a:lnTo>
                      <a:pt x="859112" y="0"/>
                    </a:lnTo>
                    <a:cubicBezTo>
                      <a:pt x="894016" y="0"/>
                      <a:pt x="927491" y="13866"/>
                      <a:pt x="952172" y="38547"/>
                    </a:cubicBezTo>
                    <a:cubicBezTo>
                      <a:pt x="976853" y="63228"/>
                      <a:pt x="990718" y="96702"/>
                      <a:pt x="990718" y="131607"/>
                    </a:cubicBezTo>
                    <a:lnTo>
                      <a:pt x="990718" y="160955"/>
                    </a:lnTo>
                    <a:cubicBezTo>
                      <a:pt x="990718" y="195860"/>
                      <a:pt x="976853" y="229334"/>
                      <a:pt x="952172" y="254015"/>
                    </a:cubicBezTo>
                    <a:cubicBezTo>
                      <a:pt x="927491" y="278696"/>
                      <a:pt x="894016" y="292562"/>
                      <a:pt x="859112" y="292562"/>
                    </a:cubicBezTo>
                    <a:lnTo>
                      <a:pt x="131607" y="292562"/>
                    </a:lnTo>
                    <a:cubicBezTo>
                      <a:pt x="58922" y="292562"/>
                      <a:pt x="0" y="233640"/>
                      <a:pt x="0" y="160955"/>
                    </a:cubicBezTo>
                    <a:lnTo>
                      <a:pt x="0" y="131607"/>
                    </a:lnTo>
                    <a:cubicBezTo>
                      <a:pt x="0" y="96702"/>
                      <a:pt x="13866" y="63228"/>
                      <a:pt x="38547" y="38547"/>
                    </a:cubicBezTo>
                    <a:cubicBezTo>
                      <a:pt x="63228" y="13866"/>
                      <a:pt x="96702" y="0"/>
                      <a:pt x="131607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99071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5154962" cy="1522275"/>
              <a:chOff x="0" y="0"/>
              <a:chExt cx="990718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99071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990718">
                    <a:moveTo>
                      <a:pt x="131607" y="0"/>
                    </a:moveTo>
                    <a:lnTo>
                      <a:pt x="859112" y="0"/>
                    </a:lnTo>
                    <a:cubicBezTo>
                      <a:pt x="894016" y="0"/>
                      <a:pt x="927491" y="13866"/>
                      <a:pt x="952172" y="38547"/>
                    </a:cubicBezTo>
                    <a:cubicBezTo>
                      <a:pt x="976853" y="63228"/>
                      <a:pt x="990718" y="96702"/>
                      <a:pt x="990718" y="131607"/>
                    </a:cubicBezTo>
                    <a:lnTo>
                      <a:pt x="990718" y="160955"/>
                    </a:lnTo>
                    <a:cubicBezTo>
                      <a:pt x="990718" y="195860"/>
                      <a:pt x="976853" y="229334"/>
                      <a:pt x="952172" y="254015"/>
                    </a:cubicBezTo>
                    <a:cubicBezTo>
                      <a:pt x="927491" y="278696"/>
                      <a:pt x="894016" y="292562"/>
                      <a:pt x="859112" y="292562"/>
                    </a:cubicBezTo>
                    <a:lnTo>
                      <a:pt x="131607" y="292562"/>
                    </a:lnTo>
                    <a:cubicBezTo>
                      <a:pt x="58922" y="292562"/>
                      <a:pt x="0" y="233640"/>
                      <a:pt x="0" y="160955"/>
                    </a:cubicBezTo>
                    <a:lnTo>
                      <a:pt x="0" y="131607"/>
                    </a:lnTo>
                    <a:cubicBezTo>
                      <a:pt x="0" y="96702"/>
                      <a:pt x="13866" y="63228"/>
                      <a:pt x="38547" y="38547"/>
                    </a:cubicBezTo>
                    <a:cubicBezTo>
                      <a:pt x="63228" y="13866"/>
                      <a:pt x="96702" y="0"/>
                      <a:pt x="131607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99071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90676" y="224881"/>
              <a:ext cx="4373610" cy="1069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spc="262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START!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049780">
            <a:off x="13365153" y="5143493"/>
            <a:ext cx="2643105" cy="3805518"/>
          </a:xfrm>
          <a:custGeom>
            <a:avLst/>
            <a:gdLst/>
            <a:ahLst/>
            <a:cxnLst/>
            <a:rect r="r" b="b" t="t" l="l"/>
            <a:pathLst>
              <a:path h="3805518" w="2643105">
                <a:moveTo>
                  <a:pt x="0" y="0"/>
                </a:moveTo>
                <a:lnTo>
                  <a:pt x="2643106" y="0"/>
                </a:lnTo>
                <a:lnTo>
                  <a:pt x="2643106" y="3805518"/>
                </a:lnTo>
                <a:lnTo>
                  <a:pt x="0" y="3805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96722">
            <a:off x="2322053" y="1217766"/>
            <a:ext cx="2273239" cy="4238243"/>
          </a:xfrm>
          <a:custGeom>
            <a:avLst/>
            <a:gdLst/>
            <a:ahLst/>
            <a:cxnLst/>
            <a:rect r="r" b="b" t="t" l="l"/>
            <a:pathLst>
              <a:path h="4238243" w="2273239">
                <a:moveTo>
                  <a:pt x="0" y="0"/>
                </a:moveTo>
                <a:lnTo>
                  <a:pt x="2273239" y="0"/>
                </a:lnTo>
                <a:lnTo>
                  <a:pt x="2273239" y="4238243"/>
                </a:lnTo>
                <a:lnTo>
                  <a:pt x="0" y="42382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942765">
            <a:off x="3726340" y="6484091"/>
            <a:ext cx="1584695" cy="2195421"/>
          </a:xfrm>
          <a:custGeom>
            <a:avLst/>
            <a:gdLst/>
            <a:ahLst/>
            <a:cxnLst/>
            <a:rect r="r" b="b" t="t" l="l"/>
            <a:pathLst>
              <a:path h="2195421" w="1584695">
                <a:moveTo>
                  <a:pt x="0" y="0"/>
                </a:moveTo>
                <a:lnTo>
                  <a:pt x="1584695" y="0"/>
                </a:lnTo>
                <a:lnTo>
                  <a:pt x="1584695" y="2195421"/>
                </a:lnTo>
                <a:lnTo>
                  <a:pt x="0" y="21954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946346">
            <a:off x="12683928" y="1389521"/>
            <a:ext cx="2485127" cy="2795133"/>
          </a:xfrm>
          <a:custGeom>
            <a:avLst/>
            <a:gdLst/>
            <a:ahLst/>
            <a:cxnLst/>
            <a:rect r="r" b="b" t="t" l="l"/>
            <a:pathLst>
              <a:path h="2795133" w="2485127">
                <a:moveTo>
                  <a:pt x="0" y="0"/>
                </a:moveTo>
                <a:lnTo>
                  <a:pt x="2485127" y="0"/>
                </a:lnTo>
                <a:lnTo>
                  <a:pt x="2485127" y="2795132"/>
                </a:lnTo>
                <a:lnTo>
                  <a:pt x="0" y="27951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13869" y="2171814"/>
            <a:ext cx="10460263" cy="356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79"/>
              </a:lnSpc>
            </a:pPr>
            <a:r>
              <a:rPr lang="en-US" sz="13977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MEMORY MATCHING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61508" y="5627539"/>
            <a:ext cx="9564983" cy="19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86"/>
              </a:lnSpc>
            </a:pPr>
            <a:r>
              <a:rPr lang="en-US" sz="14689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GAME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72868" y="1361617"/>
            <a:ext cx="13164708" cy="1520897"/>
            <a:chOff x="0" y="0"/>
            <a:chExt cx="17552943" cy="202786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67463"/>
              <a:ext cx="17552943" cy="1860399"/>
              <a:chOff x="0" y="0"/>
              <a:chExt cx="2760335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760335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760335">
                    <a:moveTo>
                      <a:pt x="47235" y="0"/>
                    </a:moveTo>
                    <a:lnTo>
                      <a:pt x="2713100" y="0"/>
                    </a:lnTo>
                    <a:cubicBezTo>
                      <a:pt x="2725627" y="0"/>
                      <a:pt x="2737642" y="4977"/>
                      <a:pt x="2746500" y="13835"/>
                    </a:cubicBezTo>
                    <a:cubicBezTo>
                      <a:pt x="2755358" y="22693"/>
                      <a:pt x="2760335" y="34708"/>
                      <a:pt x="2760335" y="47235"/>
                    </a:cubicBezTo>
                    <a:lnTo>
                      <a:pt x="2760335" y="245327"/>
                    </a:lnTo>
                    <a:cubicBezTo>
                      <a:pt x="2760335" y="271414"/>
                      <a:pt x="2739187" y="292562"/>
                      <a:pt x="2713100" y="292562"/>
                    </a:cubicBezTo>
                    <a:lnTo>
                      <a:pt x="47235" y="292562"/>
                    </a:lnTo>
                    <a:cubicBezTo>
                      <a:pt x="21148" y="292562"/>
                      <a:pt x="0" y="271414"/>
                      <a:pt x="0" y="245327"/>
                    </a:cubicBezTo>
                    <a:lnTo>
                      <a:pt x="0" y="47235"/>
                    </a:lnTo>
                    <a:cubicBezTo>
                      <a:pt x="0" y="34708"/>
                      <a:pt x="4977" y="22693"/>
                      <a:pt x="13835" y="13835"/>
                    </a:cubicBezTo>
                    <a:cubicBezTo>
                      <a:pt x="22693" y="4977"/>
                      <a:pt x="34708" y="0"/>
                      <a:pt x="47235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760335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17552943" cy="1860399"/>
              <a:chOff x="0" y="0"/>
              <a:chExt cx="2760335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760335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760335">
                    <a:moveTo>
                      <a:pt x="47235" y="0"/>
                    </a:moveTo>
                    <a:lnTo>
                      <a:pt x="2713100" y="0"/>
                    </a:lnTo>
                    <a:cubicBezTo>
                      <a:pt x="2725627" y="0"/>
                      <a:pt x="2737642" y="4977"/>
                      <a:pt x="2746500" y="13835"/>
                    </a:cubicBezTo>
                    <a:cubicBezTo>
                      <a:pt x="2755358" y="22693"/>
                      <a:pt x="2760335" y="34708"/>
                      <a:pt x="2760335" y="47235"/>
                    </a:cubicBezTo>
                    <a:lnTo>
                      <a:pt x="2760335" y="245327"/>
                    </a:lnTo>
                    <a:cubicBezTo>
                      <a:pt x="2760335" y="271414"/>
                      <a:pt x="2739187" y="292562"/>
                      <a:pt x="2713100" y="292562"/>
                    </a:cubicBezTo>
                    <a:lnTo>
                      <a:pt x="47235" y="292562"/>
                    </a:lnTo>
                    <a:cubicBezTo>
                      <a:pt x="21148" y="292562"/>
                      <a:pt x="0" y="271414"/>
                      <a:pt x="0" y="245327"/>
                    </a:cubicBezTo>
                    <a:lnTo>
                      <a:pt x="0" y="47235"/>
                    </a:lnTo>
                    <a:cubicBezTo>
                      <a:pt x="0" y="34708"/>
                      <a:pt x="4977" y="22693"/>
                      <a:pt x="13835" y="13835"/>
                    </a:cubicBezTo>
                    <a:cubicBezTo>
                      <a:pt x="22693" y="4977"/>
                      <a:pt x="34708" y="0"/>
                      <a:pt x="47235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760335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330274" y="276947"/>
              <a:ext cx="14892395" cy="1368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059"/>
                </a:lnSpc>
              </a:pPr>
              <a:r>
                <a:rPr lang="en-US" sz="6716" spc="33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FUTURE ENHANCEMENTS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3057496" y="5029200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3057496" y="6797908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6585934" y="7675677"/>
            <a:ext cx="5300634" cy="77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3"/>
              </a:lnSpc>
            </a:pPr>
            <a:r>
              <a:rPr lang="en-US" sz="5686" spc="-170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LEADERBOARD</a:t>
            </a:r>
          </a:p>
        </p:txBody>
      </p:sp>
      <p:sp>
        <p:nvSpPr>
          <p:cNvPr name="AutoShape 20" id="20"/>
          <p:cNvSpPr/>
          <p:nvPr/>
        </p:nvSpPr>
        <p:spPr>
          <a:xfrm>
            <a:off x="3172241" y="8452331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5001014" y="3877916"/>
            <a:ext cx="2653723" cy="3246144"/>
          </a:xfrm>
          <a:custGeom>
            <a:avLst/>
            <a:gdLst/>
            <a:ahLst/>
            <a:cxnLst/>
            <a:rect r="r" b="b" t="t" l="l"/>
            <a:pathLst>
              <a:path h="3246144" w="2653723">
                <a:moveTo>
                  <a:pt x="0" y="0"/>
                </a:moveTo>
                <a:lnTo>
                  <a:pt x="2653723" y="0"/>
                </a:lnTo>
                <a:lnTo>
                  <a:pt x="2653723" y="3246144"/>
                </a:lnTo>
                <a:lnTo>
                  <a:pt x="0" y="324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513836" y="4166186"/>
            <a:ext cx="10745464" cy="75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3"/>
              </a:lnSpc>
            </a:pPr>
            <a:r>
              <a:rPr lang="en-US" sz="5486" spc="-16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MULTIPLAYER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57496" y="5934075"/>
            <a:ext cx="16589270" cy="758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3"/>
              </a:lnSpc>
            </a:pPr>
            <a:r>
              <a:rPr lang="en-US" sz="5486" spc="-16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SOUND EFFECTS AND ANIMATION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4789" y="-4283150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89" y="0"/>
                </a:lnTo>
                <a:lnTo>
                  <a:pt x="18682889" y="18682889"/>
                </a:lnTo>
                <a:lnTo>
                  <a:pt x="0" y="1868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60032" y="513492"/>
            <a:ext cx="8873248" cy="1958809"/>
            <a:chOff x="0" y="0"/>
            <a:chExt cx="11830997" cy="261174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215681"/>
              <a:ext cx="11830997" cy="2396064"/>
              <a:chOff x="0" y="0"/>
              <a:chExt cx="1444578" cy="29256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44457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444578">
                    <a:moveTo>
                      <a:pt x="90258" y="0"/>
                    </a:moveTo>
                    <a:lnTo>
                      <a:pt x="1354319" y="0"/>
                    </a:lnTo>
                    <a:cubicBezTo>
                      <a:pt x="1378257" y="0"/>
                      <a:pt x="1401215" y="9509"/>
                      <a:pt x="1418142" y="26436"/>
                    </a:cubicBezTo>
                    <a:cubicBezTo>
                      <a:pt x="1435068" y="43363"/>
                      <a:pt x="1444578" y="66320"/>
                      <a:pt x="1444578" y="90258"/>
                    </a:cubicBezTo>
                    <a:lnTo>
                      <a:pt x="1444578" y="202304"/>
                    </a:lnTo>
                    <a:cubicBezTo>
                      <a:pt x="1444578" y="252152"/>
                      <a:pt x="1404168" y="292562"/>
                      <a:pt x="1354319" y="292562"/>
                    </a:cubicBezTo>
                    <a:lnTo>
                      <a:pt x="90258" y="292562"/>
                    </a:lnTo>
                    <a:cubicBezTo>
                      <a:pt x="40410" y="292562"/>
                      <a:pt x="0" y="252152"/>
                      <a:pt x="0" y="202304"/>
                    </a:cubicBezTo>
                    <a:lnTo>
                      <a:pt x="0" y="90258"/>
                    </a:lnTo>
                    <a:cubicBezTo>
                      <a:pt x="0" y="40410"/>
                      <a:pt x="40410" y="0"/>
                      <a:pt x="90258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44457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830997" cy="2396064"/>
              <a:chOff x="0" y="0"/>
              <a:chExt cx="1444578" cy="29256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4457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444578">
                    <a:moveTo>
                      <a:pt x="90258" y="0"/>
                    </a:moveTo>
                    <a:lnTo>
                      <a:pt x="1354319" y="0"/>
                    </a:lnTo>
                    <a:cubicBezTo>
                      <a:pt x="1378257" y="0"/>
                      <a:pt x="1401215" y="9509"/>
                      <a:pt x="1418142" y="26436"/>
                    </a:cubicBezTo>
                    <a:cubicBezTo>
                      <a:pt x="1435068" y="43363"/>
                      <a:pt x="1444578" y="66320"/>
                      <a:pt x="1444578" y="90258"/>
                    </a:cubicBezTo>
                    <a:lnTo>
                      <a:pt x="1444578" y="202304"/>
                    </a:lnTo>
                    <a:cubicBezTo>
                      <a:pt x="1444578" y="252152"/>
                      <a:pt x="1404168" y="292562"/>
                      <a:pt x="1354319" y="292562"/>
                    </a:cubicBezTo>
                    <a:lnTo>
                      <a:pt x="90258" y="292562"/>
                    </a:lnTo>
                    <a:cubicBezTo>
                      <a:pt x="40410" y="292562"/>
                      <a:pt x="0" y="252152"/>
                      <a:pt x="0" y="202304"/>
                    </a:cubicBezTo>
                    <a:lnTo>
                      <a:pt x="0" y="90258"/>
                    </a:lnTo>
                    <a:cubicBezTo>
                      <a:pt x="0" y="40410"/>
                      <a:pt x="40410" y="0"/>
                      <a:pt x="90258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44457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96629" y="368956"/>
              <a:ext cx="10037740" cy="17501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80"/>
                </a:lnSpc>
              </a:pPr>
              <a:r>
                <a:rPr lang="en-US" sz="8650" spc="432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CONCLUSION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5976" y="3437211"/>
            <a:ext cx="17021358" cy="503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55"/>
              </a:lnSpc>
            </a:pPr>
            <a:r>
              <a:rPr lang="en-US" sz="5712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THE MEMORY CARD MATCHING GAME DEMONSTRATES HOW JAVAFX CAN CREATE FUN AND EDUCATIONAL APPLICATIONS. THE PROJECT SHOWCASES SKILLS IN GUI DESIGN, EVENT-DRIVEN PROGRAMMING, AND CREATIVE THINKING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16056" y="511099"/>
            <a:ext cx="5655887" cy="565588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C2AB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94193" y="596811"/>
            <a:ext cx="8099613" cy="311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39"/>
              </a:lnSpc>
            </a:pPr>
            <a:r>
              <a:rPr lang="en-US" sz="11128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THANK YOU FOR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71205" y="3413311"/>
            <a:ext cx="8345590" cy="168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39"/>
              </a:lnSpc>
            </a:pPr>
            <a:r>
              <a:rPr lang="en-US" sz="11128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PLAYING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33534" y="5171485"/>
            <a:ext cx="6220931" cy="909790"/>
            <a:chOff x="0" y="0"/>
            <a:chExt cx="8294575" cy="1213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00175"/>
              <a:ext cx="8294575" cy="1112878"/>
              <a:chOff x="0" y="0"/>
              <a:chExt cx="2180542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180542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180542">
                    <a:moveTo>
                      <a:pt x="59795" y="0"/>
                    </a:moveTo>
                    <a:lnTo>
                      <a:pt x="2120747" y="0"/>
                    </a:lnTo>
                    <a:cubicBezTo>
                      <a:pt x="2153771" y="0"/>
                      <a:pt x="2180542" y="26771"/>
                      <a:pt x="2180542" y="59795"/>
                    </a:cubicBezTo>
                    <a:lnTo>
                      <a:pt x="2180542" y="232767"/>
                    </a:lnTo>
                    <a:cubicBezTo>
                      <a:pt x="2180542" y="265791"/>
                      <a:pt x="2153771" y="292562"/>
                      <a:pt x="2120747" y="292562"/>
                    </a:cubicBezTo>
                    <a:lnTo>
                      <a:pt x="59795" y="292562"/>
                    </a:lnTo>
                    <a:cubicBezTo>
                      <a:pt x="26771" y="292562"/>
                      <a:pt x="0" y="265791"/>
                      <a:pt x="0" y="232767"/>
                    </a:cubicBezTo>
                    <a:lnTo>
                      <a:pt x="0" y="59795"/>
                    </a:lnTo>
                    <a:cubicBezTo>
                      <a:pt x="0" y="26771"/>
                      <a:pt x="26771" y="0"/>
                      <a:pt x="59795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180542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8294575" cy="1112878"/>
              <a:chOff x="0" y="0"/>
              <a:chExt cx="2180542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180542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180542">
                    <a:moveTo>
                      <a:pt x="59795" y="0"/>
                    </a:moveTo>
                    <a:lnTo>
                      <a:pt x="2120747" y="0"/>
                    </a:lnTo>
                    <a:cubicBezTo>
                      <a:pt x="2153771" y="0"/>
                      <a:pt x="2180542" y="26771"/>
                      <a:pt x="2180542" y="59795"/>
                    </a:cubicBezTo>
                    <a:lnTo>
                      <a:pt x="2180542" y="232767"/>
                    </a:lnTo>
                    <a:cubicBezTo>
                      <a:pt x="2180542" y="265791"/>
                      <a:pt x="2153771" y="292562"/>
                      <a:pt x="2120747" y="292562"/>
                    </a:cubicBezTo>
                    <a:lnTo>
                      <a:pt x="59795" y="292562"/>
                    </a:lnTo>
                    <a:cubicBezTo>
                      <a:pt x="26771" y="292562"/>
                      <a:pt x="0" y="265791"/>
                      <a:pt x="0" y="232767"/>
                    </a:cubicBezTo>
                    <a:lnTo>
                      <a:pt x="0" y="59795"/>
                    </a:lnTo>
                    <a:cubicBezTo>
                      <a:pt x="0" y="26771"/>
                      <a:pt x="26771" y="0"/>
                      <a:pt x="59795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180542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28616" y="161841"/>
              <a:ext cx="7037343" cy="784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5"/>
                </a:lnSpc>
              </a:pPr>
              <a:r>
                <a:rPr lang="en-US" sz="3838" spc="19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SEE YOU NEXT TIME!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3167395" y="2718362"/>
            <a:ext cx="6021787" cy="4850276"/>
          </a:xfrm>
          <a:custGeom>
            <a:avLst/>
            <a:gdLst/>
            <a:ahLst/>
            <a:cxnLst/>
            <a:rect r="r" b="b" t="t" l="l"/>
            <a:pathLst>
              <a:path h="4850276" w="6021787">
                <a:moveTo>
                  <a:pt x="0" y="0"/>
                </a:moveTo>
                <a:lnTo>
                  <a:pt x="6021787" y="0"/>
                </a:lnTo>
                <a:lnTo>
                  <a:pt x="6021787" y="4850276"/>
                </a:lnTo>
                <a:lnTo>
                  <a:pt x="0" y="485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33608" y="2718362"/>
            <a:ext cx="6021787" cy="4850276"/>
          </a:xfrm>
          <a:custGeom>
            <a:avLst/>
            <a:gdLst/>
            <a:ahLst/>
            <a:cxnLst/>
            <a:rect r="r" b="b" t="t" l="l"/>
            <a:pathLst>
              <a:path h="4850276" w="6021787">
                <a:moveTo>
                  <a:pt x="0" y="0"/>
                </a:moveTo>
                <a:lnTo>
                  <a:pt x="6021787" y="0"/>
                </a:lnTo>
                <a:lnTo>
                  <a:pt x="6021787" y="4850276"/>
                </a:lnTo>
                <a:lnTo>
                  <a:pt x="0" y="485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460532" y="7321974"/>
            <a:ext cx="13829833" cy="2543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77"/>
              </a:lnSpc>
            </a:pPr>
            <a:r>
              <a:rPr lang="en-US" sz="9086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QUESTIONS ARE </a:t>
            </a:r>
            <a:r>
              <a:rPr lang="en-US" sz="9086">
                <a:solidFill>
                  <a:srgbClr val="FFFFFF"/>
                </a:solidFill>
                <a:latin typeface="Mango AC"/>
                <a:ea typeface="Mango AC"/>
                <a:cs typeface="Mango AC"/>
                <a:sym typeface="Mango AC"/>
              </a:rPr>
              <a:t>WELCOME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11445" y="3104451"/>
            <a:ext cx="14265110" cy="5846584"/>
            <a:chOff x="0" y="0"/>
            <a:chExt cx="2602764" cy="10667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2763" cy="1066748"/>
            </a:xfrm>
            <a:custGeom>
              <a:avLst/>
              <a:gdLst/>
              <a:ahLst/>
              <a:cxnLst/>
              <a:rect r="r" b="b" t="t" l="l"/>
              <a:pathLst>
                <a:path h="1066748" w="2602763">
                  <a:moveTo>
                    <a:pt x="32563" y="0"/>
                  </a:moveTo>
                  <a:lnTo>
                    <a:pt x="2570200" y="0"/>
                  </a:lnTo>
                  <a:cubicBezTo>
                    <a:pt x="2588184" y="0"/>
                    <a:pt x="2602763" y="14579"/>
                    <a:pt x="2602763" y="32563"/>
                  </a:cubicBezTo>
                  <a:lnTo>
                    <a:pt x="2602763" y="1034185"/>
                  </a:lnTo>
                  <a:cubicBezTo>
                    <a:pt x="2602763" y="1042821"/>
                    <a:pt x="2599333" y="1051104"/>
                    <a:pt x="2593226" y="1057210"/>
                  </a:cubicBezTo>
                  <a:cubicBezTo>
                    <a:pt x="2587119" y="1063317"/>
                    <a:pt x="2578837" y="1066748"/>
                    <a:pt x="2570200" y="1066748"/>
                  </a:cubicBezTo>
                  <a:lnTo>
                    <a:pt x="32563" y="1066748"/>
                  </a:lnTo>
                  <a:cubicBezTo>
                    <a:pt x="23927" y="1066748"/>
                    <a:pt x="15644" y="1063317"/>
                    <a:pt x="9537" y="1057210"/>
                  </a:cubicBezTo>
                  <a:cubicBezTo>
                    <a:pt x="3431" y="1051104"/>
                    <a:pt x="0" y="1042821"/>
                    <a:pt x="0" y="1034185"/>
                  </a:cubicBezTo>
                  <a:lnTo>
                    <a:pt x="0" y="32563"/>
                  </a:lnTo>
                  <a:cubicBezTo>
                    <a:pt x="0" y="23927"/>
                    <a:pt x="3431" y="15644"/>
                    <a:pt x="9537" y="9537"/>
                  </a:cubicBezTo>
                  <a:cubicBezTo>
                    <a:pt x="15644" y="3431"/>
                    <a:pt x="23927" y="0"/>
                    <a:pt x="32563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2764" cy="1104848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11445" y="3104451"/>
            <a:ext cx="14265110" cy="5846584"/>
            <a:chOff x="0" y="0"/>
            <a:chExt cx="2602764" cy="10667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63" cy="1066748"/>
            </a:xfrm>
            <a:custGeom>
              <a:avLst/>
              <a:gdLst/>
              <a:ahLst/>
              <a:cxnLst/>
              <a:rect r="r" b="b" t="t" l="l"/>
              <a:pathLst>
                <a:path h="1066748" w="2602763">
                  <a:moveTo>
                    <a:pt x="32563" y="0"/>
                  </a:moveTo>
                  <a:lnTo>
                    <a:pt x="2570200" y="0"/>
                  </a:lnTo>
                  <a:cubicBezTo>
                    <a:pt x="2588184" y="0"/>
                    <a:pt x="2602763" y="14579"/>
                    <a:pt x="2602763" y="32563"/>
                  </a:cubicBezTo>
                  <a:lnTo>
                    <a:pt x="2602763" y="1034185"/>
                  </a:lnTo>
                  <a:cubicBezTo>
                    <a:pt x="2602763" y="1042821"/>
                    <a:pt x="2599333" y="1051104"/>
                    <a:pt x="2593226" y="1057210"/>
                  </a:cubicBezTo>
                  <a:cubicBezTo>
                    <a:pt x="2587119" y="1063317"/>
                    <a:pt x="2578837" y="1066748"/>
                    <a:pt x="2570200" y="1066748"/>
                  </a:cubicBezTo>
                  <a:lnTo>
                    <a:pt x="32563" y="1066748"/>
                  </a:lnTo>
                  <a:cubicBezTo>
                    <a:pt x="23927" y="1066748"/>
                    <a:pt x="15644" y="1063317"/>
                    <a:pt x="9537" y="1057210"/>
                  </a:cubicBezTo>
                  <a:cubicBezTo>
                    <a:pt x="3431" y="1051104"/>
                    <a:pt x="0" y="1042821"/>
                    <a:pt x="0" y="1034185"/>
                  </a:cubicBezTo>
                  <a:lnTo>
                    <a:pt x="0" y="32563"/>
                  </a:lnTo>
                  <a:cubicBezTo>
                    <a:pt x="0" y="23927"/>
                    <a:pt x="3431" y="15644"/>
                    <a:pt x="9537" y="9537"/>
                  </a:cubicBezTo>
                  <a:cubicBezTo>
                    <a:pt x="15644" y="3431"/>
                    <a:pt x="23927" y="0"/>
                    <a:pt x="3256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02764" cy="1104848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15191" y="7481883"/>
            <a:ext cx="3720393" cy="861162"/>
            <a:chOff x="0" y="0"/>
            <a:chExt cx="4960524" cy="114821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94821"/>
              <a:ext cx="4960524" cy="1053394"/>
              <a:chOff x="0" y="0"/>
              <a:chExt cx="1377700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7770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377700">
                    <a:moveTo>
                      <a:pt x="94640" y="0"/>
                    </a:moveTo>
                    <a:lnTo>
                      <a:pt x="1283060" y="0"/>
                    </a:lnTo>
                    <a:cubicBezTo>
                      <a:pt x="1335328" y="0"/>
                      <a:pt x="1377700" y="42372"/>
                      <a:pt x="1377700" y="94640"/>
                    </a:cubicBezTo>
                    <a:lnTo>
                      <a:pt x="1377700" y="197922"/>
                    </a:lnTo>
                    <a:cubicBezTo>
                      <a:pt x="1377700" y="223022"/>
                      <a:pt x="1367729" y="247094"/>
                      <a:pt x="1349980" y="264843"/>
                    </a:cubicBezTo>
                    <a:cubicBezTo>
                      <a:pt x="1332232" y="282591"/>
                      <a:pt x="1308160" y="292562"/>
                      <a:pt x="1283060" y="292562"/>
                    </a:cubicBezTo>
                    <a:lnTo>
                      <a:pt x="94640" y="292562"/>
                    </a:lnTo>
                    <a:cubicBezTo>
                      <a:pt x="42372" y="292562"/>
                      <a:pt x="0" y="250190"/>
                      <a:pt x="0" y="197922"/>
                    </a:cubicBezTo>
                    <a:lnTo>
                      <a:pt x="0" y="94640"/>
                    </a:lnTo>
                    <a:cubicBezTo>
                      <a:pt x="0" y="69540"/>
                      <a:pt x="9971" y="45468"/>
                      <a:pt x="27719" y="27719"/>
                    </a:cubicBezTo>
                    <a:cubicBezTo>
                      <a:pt x="45468" y="9971"/>
                      <a:pt x="69540" y="0"/>
                      <a:pt x="94640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37770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4960524" cy="1053394"/>
              <a:chOff x="0" y="0"/>
              <a:chExt cx="1377700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7770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377700">
                    <a:moveTo>
                      <a:pt x="94640" y="0"/>
                    </a:moveTo>
                    <a:lnTo>
                      <a:pt x="1283060" y="0"/>
                    </a:lnTo>
                    <a:cubicBezTo>
                      <a:pt x="1335328" y="0"/>
                      <a:pt x="1377700" y="42372"/>
                      <a:pt x="1377700" y="94640"/>
                    </a:cubicBezTo>
                    <a:lnTo>
                      <a:pt x="1377700" y="197922"/>
                    </a:lnTo>
                    <a:cubicBezTo>
                      <a:pt x="1377700" y="223022"/>
                      <a:pt x="1367729" y="247094"/>
                      <a:pt x="1349980" y="264843"/>
                    </a:cubicBezTo>
                    <a:cubicBezTo>
                      <a:pt x="1332232" y="282591"/>
                      <a:pt x="1308160" y="292562"/>
                      <a:pt x="1283060" y="292562"/>
                    </a:cubicBezTo>
                    <a:lnTo>
                      <a:pt x="94640" y="292562"/>
                    </a:lnTo>
                    <a:cubicBezTo>
                      <a:pt x="42372" y="292562"/>
                      <a:pt x="0" y="250190"/>
                      <a:pt x="0" y="197922"/>
                    </a:cubicBezTo>
                    <a:lnTo>
                      <a:pt x="0" y="94640"/>
                    </a:lnTo>
                    <a:cubicBezTo>
                      <a:pt x="0" y="69540"/>
                      <a:pt x="9971" y="45468"/>
                      <a:pt x="27719" y="27719"/>
                    </a:cubicBezTo>
                    <a:cubicBezTo>
                      <a:pt x="45468" y="9971"/>
                      <a:pt x="69540" y="0"/>
                      <a:pt x="94640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37770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375940" y="152681"/>
              <a:ext cx="4208644" cy="620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3020" spc="15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TANJIM FARAH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332592" y="4200228"/>
            <a:ext cx="2886470" cy="2816208"/>
            <a:chOff x="0" y="0"/>
            <a:chExt cx="841450" cy="8209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41450" cy="820967"/>
            </a:xfrm>
            <a:custGeom>
              <a:avLst/>
              <a:gdLst/>
              <a:ahLst/>
              <a:cxnLst/>
              <a:rect r="r" b="b" t="t" l="l"/>
              <a:pathLst>
                <a:path h="820967" w="841450">
                  <a:moveTo>
                    <a:pt x="420725" y="0"/>
                  </a:moveTo>
                  <a:cubicBezTo>
                    <a:pt x="188365" y="0"/>
                    <a:pt x="0" y="183780"/>
                    <a:pt x="0" y="410484"/>
                  </a:cubicBezTo>
                  <a:cubicBezTo>
                    <a:pt x="0" y="637188"/>
                    <a:pt x="188365" y="820967"/>
                    <a:pt x="420725" y="820967"/>
                  </a:cubicBezTo>
                  <a:cubicBezTo>
                    <a:pt x="653085" y="820967"/>
                    <a:pt x="841450" y="637188"/>
                    <a:pt x="841450" y="410484"/>
                  </a:cubicBezTo>
                  <a:cubicBezTo>
                    <a:pt x="841450" y="183780"/>
                    <a:pt x="653085" y="0"/>
                    <a:pt x="42072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236" r="0" b="-33588"/>
              </a:stretch>
            </a:blipFill>
            <a:ln w="66675" cap="sq">
              <a:solidFill>
                <a:srgbClr val="38373B"/>
              </a:solidFill>
              <a:prstDash val="solid"/>
              <a:miter/>
            </a:ln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-2653485" y="4228244"/>
            <a:ext cx="5108668" cy="4114800"/>
          </a:xfrm>
          <a:custGeom>
            <a:avLst/>
            <a:gdLst/>
            <a:ahLst/>
            <a:cxnLst/>
            <a:rect r="r" b="b" t="t" l="l"/>
            <a:pathLst>
              <a:path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17947" y="1464832"/>
            <a:ext cx="15181699" cy="147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50"/>
              </a:lnSpc>
            </a:pPr>
            <a:r>
              <a:rPr lang="en-US" sz="10883">
                <a:solidFill>
                  <a:srgbClr val="F2D021"/>
                </a:solidFill>
                <a:latin typeface="Mango AC"/>
                <a:ea typeface="Mango AC"/>
                <a:cs typeface="Mango AC"/>
                <a:sym typeface="Mango AC"/>
              </a:rPr>
              <a:t>TEAM-04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5832817" y="4228244"/>
            <a:ext cx="5108668" cy="4114800"/>
          </a:xfrm>
          <a:custGeom>
            <a:avLst/>
            <a:gdLst/>
            <a:ahLst/>
            <a:cxnLst/>
            <a:rect r="r" b="b" t="t" l="l"/>
            <a:pathLst>
              <a:path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7283804" y="7481883"/>
            <a:ext cx="3720393" cy="861162"/>
            <a:chOff x="0" y="0"/>
            <a:chExt cx="4960524" cy="114821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94821"/>
              <a:ext cx="4960524" cy="1053394"/>
              <a:chOff x="0" y="0"/>
              <a:chExt cx="1377700" cy="29256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7770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377700">
                    <a:moveTo>
                      <a:pt x="94640" y="0"/>
                    </a:moveTo>
                    <a:lnTo>
                      <a:pt x="1283060" y="0"/>
                    </a:lnTo>
                    <a:cubicBezTo>
                      <a:pt x="1335328" y="0"/>
                      <a:pt x="1377700" y="42372"/>
                      <a:pt x="1377700" y="94640"/>
                    </a:cubicBezTo>
                    <a:lnTo>
                      <a:pt x="1377700" y="197922"/>
                    </a:lnTo>
                    <a:cubicBezTo>
                      <a:pt x="1377700" y="223022"/>
                      <a:pt x="1367729" y="247094"/>
                      <a:pt x="1349980" y="264843"/>
                    </a:cubicBezTo>
                    <a:cubicBezTo>
                      <a:pt x="1332232" y="282591"/>
                      <a:pt x="1308160" y="292562"/>
                      <a:pt x="1283060" y="292562"/>
                    </a:cubicBezTo>
                    <a:lnTo>
                      <a:pt x="94640" y="292562"/>
                    </a:lnTo>
                    <a:cubicBezTo>
                      <a:pt x="42372" y="292562"/>
                      <a:pt x="0" y="250190"/>
                      <a:pt x="0" y="197922"/>
                    </a:cubicBezTo>
                    <a:lnTo>
                      <a:pt x="0" y="94640"/>
                    </a:lnTo>
                    <a:cubicBezTo>
                      <a:pt x="0" y="69540"/>
                      <a:pt x="9971" y="45468"/>
                      <a:pt x="27719" y="27719"/>
                    </a:cubicBezTo>
                    <a:cubicBezTo>
                      <a:pt x="45468" y="9971"/>
                      <a:pt x="69540" y="0"/>
                      <a:pt x="94640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137770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0"/>
              <a:ext cx="4960524" cy="1053394"/>
              <a:chOff x="0" y="0"/>
              <a:chExt cx="1377700" cy="29256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7770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377700">
                    <a:moveTo>
                      <a:pt x="94640" y="0"/>
                    </a:moveTo>
                    <a:lnTo>
                      <a:pt x="1283060" y="0"/>
                    </a:lnTo>
                    <a:cubicBezTo>
                      <a:pt x="1335328" y="0"/>
                      <a:pt x="1377700" y="42372"/>
                      <a:pt x="1377700" y="94640"/>
                    </a:cubicBezTo>
                    <a:lnTo>
                      <a:pt x="1377700" y="197922"/>
                    </a:lnTo>
                    <a:cubicBezTo>
                      <a:pt x="1377700" y="223022"/>
                      <a:pt x="1367729" y="247094"/>
                      <a:pt x="1349980" y="264843"/>
                    </a:cubicBezTo>
                    <a:cubicBezTo>
                      <a:pt x="1332232" y="282591"/>
                      <a:pt x="1308160" y="292562"/>
                      <a:pt x="1283060" y="292562"/>
                    </a:cubicBezTo>
                    <a:lnTo>
                      <a:pt x="94640" y="292562"/>
                    </a:lnTo>
                    <a:cubicBezTo>
                      <a:pt x="42372" y="292562"/>
                      <a:pt x="0" y="250190"/>
                      <a:pt x="0" y="197922"/>
                    </a:cubicBezTo>
                    <a:lnTo>
                      <a:pt x="0" y="94640"/>
                    </a:lnTo>
                    <a:cubicBezTo>
                      <a:pt x="0" y="69540"/>
                      <a:pt x="9971" y="45468"/>
                      <a:pt x="27719" y="27719"/>
                    </a:cubicBezTo>
                    <a:cubicBezTo>
                      <a:pt x="45468" y="9971"/>
                      <a:pt x="69540" y="0"/>
                      <a:pt x="94640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137770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375940" y="152681"/>
              <a:ext cx="4208644" cy="620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3020" spc="15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SOHAIL KABIR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665489" y="4200228"/>
            <a:ext cx="2886616" cy="2816208"/>
            <a:chOff x="0" y="0"/>
            <a:chExt cx="833121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3121" cy="812800"/>
            </a:xfrm>
            <a:custGeom>
              <a:avLst/>
              <a:gdLst/>
              <a:ahLst/>
              <a:cxnLst/>
              <a:rect r="r" b="b" t="t" l="l"/>
              <a:pathLst>
                <a:path h="812800" w="833121">
                  <a:moveTo>
                    <a:pt x="416560" y="0"/>
                  </a:moveTo>
                  <a:cubicBezTo>
                    <a:pt x="186500" y="0"/>
                    <a:pt x="0" y="181951"/>
                    <a:pt x="0" y="406400"/>
                  </a:cubicBezTo>
                  <a:cubicBezTo>
                    <a:pt x="0" y="630849"/>
                    <a:pt x="186500" y="812800"/>
                    <a:pt x="416560" y="812800"/>
                  </a:cubicBezTo>
                  <a:cubicBezTo>
                    <a:pt x="646620" y="812800"/>
                    <a:pt x="833121" y="630849"/>
                    <a:pt x="833121" y="406400"/>
                  </a:cubicBezTo>
                  <a:cubicBezTo>
                    <a:pt x="833121" y="181951"/>
                    <a:pt x="646620" y="0"/>
                    <a:pt x="41656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-2500"/>
              </a:stretch>
            </a:blipFill>
            <a:ln w="66675" cap="sq">
              <a:solidFill>
                <a:srgbClr val="38373B"/>
              </a:solidFill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1452416" y="7481883"/>
            <a:ext cx="3814269" cy="861162"/>
            <a:chOff x="0" y="0"/>
            <a:chExt cx="5085692" cy="114821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94821"/>
              <a:ext cx="5085692" cy="1053394"/>
              <a:chOff x="0" y="0"/>
              <a:chExt cx="1412463" cy="292562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412463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412463">
                    <a:moveTo>
                      <a:pt x="92310" y="0"/>
                    </a:moveTo>
                    <a:lnTo>
                      <a:pt x="1320153" y="0"/>
                    </a:lnTo>
                    <a:cubicBezTo>
                      <a:pt x="1371134" y="0"/>
                      <a:pt x="1412463" y="41329"/>
                      <a:pt x="1412463" y="92310"/>
                    </a:cubicBezTo>
                    <a:lnTo>
                      <a:pt x="1412463" y="200252"/>
                    </a:lnTo>
                    <a:cubicBezTo>
                      <a:pt x="1412463" y="251233"/>
                      <a:pt x="1371134" y="292562"/>
                      <a:pt x="1320153" y="292562"/>
                    </a:cubicBezTo>
                    <a:lnTo>
                      <a:pt x="92310" y="292562"/>
                    </a:lnTo>
                    <a:cubicBezTo>
                      <a:pt x="41329" y="292562"/>
                      <a:pt x="0" y="251233"/>
                      <a:pt x="0" y="200252"/>
                    </a:cubicBezTo>
                    <a:lnTo>
                      <a:pt x="0" y="92310"/>
                    </a:lnTo>
                    <a:cubicBezTo>
                      <a:pt x="0" y="41329"/>
                      <a:pt x="41329" y="0"/>
                      <a:pt x="92310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38100"/>
                <a:ext cx="1412463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5085692" cy="1053394"/>
              <a:chOff x="0" y="0"/>
              <a:chExt cx="1412463" cy="292562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412463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412463">
                    <a:moveTo>
                      <a:pt x="92310" y="0"/>
                    </a:moveTo>
                    <a:lnTo>
                      <a:pt x="1320153" y="0"/>
                    </a:lnTo>
                    <a:cubicBezTo>
                      <a:pt x="1371134" y="0"/>
                      <a:pt x="1412463" y="41329"/>
                      <a:pt x="1412463" y="92310"/>
                    </a:cubicBezTo>
                    <a:lnTo>
                      <a:pt x="1412463" y="200252"/>
                    </a:lnTo>
                    <a:cubicBezTo>
                      <a:pt x="1412463" y="251233"/>
                      <a:pt x="1371134" y="292562"/>
                      <a:pt x="1320153" y="292562"/>
                    </a:cubicBezTo>
                    <a:lnTo>
                      <a:pt x="92310" y="292562"/>
                    </a:lnTo>
                    <a:cubicBezTo>
                      <a:pt x="41329" y="292562"/>
                      <a:pt x="0" y="251233"/>
                      <a:pt x="0" y="200252"/>
                    </a:cubicBezTo>
                    <a:lnTo>
                      <a:pt x="0" y="92310"/>
                    </a:lnTo>
                    <a:cubicBezTo>
                      <a:pt x="0" y="41329"/>
                      <a:pt x="41329" y="0"/>
                      <a:pt x="92310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1412463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5426" y="152681"/>
              <a:ext cx="4314840" cy="620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24"/>
                </a:lnSpc>
              </a:pPr>
              <a:r>
                <a:rPr lang="en-US" sz="3020" spc="15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FARDIN SARKER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834101" y="4200228"/>
            <a:ext cx="2886616" cy="2816208"/>
            <a:chOff x="0" y="0"/>
            <a:chExt cx="833121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33121" cy="812800"/>
            </a:xfrm>
            <a:custGeom>
              <a:avLst/>
              <a:gdLst/>
              <a:ahLst/>
              <a:cxnLst/>
              <a:rect r="r" b="b" t="t" l="l"/>
              <a:pathLst>
                <a:path h="812800" w="833121">
                  <a:moveTo>
                    <a:pt x="416560" y="0"/>
                  </a:moveTo>
                  <a:cubicBezTo>
                    <a:pt x="186500" y="0"/>
                    <a:pt x="0" y="181951"/>
                    <a:pt x="0" y="406400"/>
                  </a:cubicBezTo>
                  <a:cubicBezTo>
                    <a:pt x="0" y="630849"/>
                    <a:pt x="186500" y="812800"/>
                    <a:pt x="416560" y="812800"/>
                  </a:cubicBezTo>
                  <a:cubicBezTo>
                    <a:pt x="646620" y="812800"/>
                    <a:pt x="833121" y="630849"/>
                    <a:pt x="833121" y="406400"/>
                  </a:cubicBezTo>
                  <a:cubicBezTo>
                    <a:pt x="833121" y="181951"/>
                    <a:pt x="646620" y="0"/>
                    <a:pt x="41656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-2714"/>
              </a:stretch>
            </a:blipFill>
            <a:ln w="66675" cap="sq">
              <a:solidFill>
                <a:srgbClr val="38373B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61910" y="1250353"/>
            <a:ext cx="6994069" cy="1429951"/>
            <a:chOff x="0" y="0"/>
            <a:chExt cx="9325426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9325426" cy="1749152"/>
              <a:chOff x="0" y="0"/>
              <a:chExt cx="1559764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9325426" cy="1749152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6740" y="269342"/>
              <a:ext cx="7911945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OVERVIEW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70930" y="3844890"/>
            <a:ext cx="14461106" cy="59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9"/>
              </a:lnSpc>
            </a:pPr>
            <a:r>
              <a:rPr lang="en-US" sz="3680" spc="441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Type: Interactive Desktop Game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8185" y="3327139"/>
            <a:ext cx="3124919" cy="190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85"/>
              </a:lnSpc>
            </a:pPr>
            <a:r>
              <a:rPr lang="en-US" sz="14100" spc="-423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68375" y="5322477"/>
            <a:ext cx="14617070" cy="61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2"/>
              </a:lnSpc>
            </a:pPr>
            <a:r>
              <a:rPr lang="en-US" sz="3720" spc="44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Language: Java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70018" y="4840477"/>
            <a:ext cx="3001253" cy="184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1"/>
              </a:lnSpc>
            </a:pPr>
            <a:r>
              <a:rPr lang="en-US" sz="13542" spc="-406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70930" y="6500072"/>
            <a:ext cx="13978306" cy="119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558" spc="426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Purpose: A fun and educational game aimed at enhancing memory and cognitive skills.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6751" y="6284848"/>
            <a:ext cx="3034520" cy="1866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38"/>
              </a:lnSpc>
            </a:pPr>
            <a:r>
              <a:rPr lang="en-US" sz="13692" spc="-410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61910" y="1250353"/>
            <a:ext cx="6994069" cy="1429951"/>
            <a:chOff x="0" y="0"/>
            <a:chExt cx="9325426" cy="19066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7449"/>
              <a:ext cx="9325426" cy="1749152"/>
              <a:chOff x="0" y="0"/>
              <a:chExt cx="1559764" cy="2925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9325426" cy="1749152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6740" y="269342"/>
              <a:ext cx="7911945" cy="1217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39"/>
                </a:lnSpc>
              </a:pPr>
              <a:r>
                <a:rPr lang="en-US" sz="6032" spc="301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RULES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670930" y="3917946"/>
            <a:ext cx="11989478" cy="128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851" spc="462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Match pairs of identical cards by remembering their positions.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46592" y="4108446"/>
            <a:ext cx="1614839" cy="120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53"/>
              </a:lnSpc>
            </a:pPr>
            <a:r>
              <a:rPr lang="en-US" sz="8886" spc="-266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70930" y="5958928"/>
            <a:ext cx="11989478" cy="128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851" spc="462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Players win by matching all pairs within the least number of attempts.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46592" y="6096214"/>
            <a:ext cx="1614839" cy="120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53"/>
              </a:lnSpc>
            </a:pPr>
            <a:r>
              <a:rPr lang="en-US" sz="8886" spc="-266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4889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89" y="0"/>
                </a:lnTo>
                <a:lnTo>
                  <a:pt x="18682889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995518" y="161461"/>
            <a:ext cx="8173888" cy="11295574"/>
          </a:xfrm>
          <a:custGeom>
            <a:avLst/>
            <a:gdLst/>
            <a:ahLst/>
            <a:cxnLst/>
            <a:rect r="r" b="b" t="t" l="l"/>
            <a:pathLst>
              <a:path h="11295574" w="8173888">
                <a:moveTo>
                  <a:pt x="0" y="0"/>
                </a:moveTo>
                <a:lnTo>
                  <a:pt x="8173888" y="0"/>
                </a:lnTo>
                <a:lnTo>
                  <a:pt x="8173888" y="11295574"/>
                </a:lnTo>
                <a:lnTo>
                  <a:pt x="0" y="1129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2942280" y="1068692"/>
            <a:ext cx="6280075" cy="10955934"/>
            <a:chOff x="0" y="0"/>
            <a:chExt cx="1238893" cy="21613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38893" cy="2161317"/>
            </a:xfrm>
            <a:custGeom>
              <a:avLst/>
              <a:gdLst/>
              <a:ahLst/>
              <a:cxnLst/>
              <a:rect r="r" b="b" t="t" l="l"/>
              <a:pathLst>
                <a:path h="2161317" w="1238893">
                  <a:moveTo>
                    <a:pt x="36983" y="0"/>
                  </a:moveTo>
                  <a:lnTo>
                    <a:pt x="1201910" y="0"/>
                  </a:lnTo>
                  <a:cubicBezTo>
                    <a:pt x="1222335" y="0"/>
                    <a:pt x="1238893" y="16558"/>
                    <a:pt x="1238893" y="36983"/>
                  </a:cubicBezTo>
                  <a:lnTo>
                    <a:pt x="1238893" y="2124334"/>
                  </a:lnTo>
                  <a:cubicBezTo>
                    <a:pt x="1238893" y="2144759"/>
                    <a:pt x="1222335" y="2161317"/>
                    <a:pt x="1201910" y="2161317"/>
                  </a:cubicBezTo>
                  <a:lnTo>
                    <a:pt x="36983" y="2161317"/>
                  </a:lnTo>
                  <a:cubicBezTo>
                    <a:pt x="27175" y="2161317"/>
                    <a:pt x="17768" y="2157420"/>
                    <a:pt x="10832" y="2150485"/>
                  </a:cubicBezTo>
                  <a:cubicBezTo>
                    <a:pt x="3896" y="2143549"/>
                    <a:pt x="0" y="2134142"/>
                    <a:pt x="0" y="2124334"/>
                  </a:cubicBezTo>
                  <a:lnTo>
                    <a:pt x="0" y="36983"/>
                  </a:lnTo>
                  <a:cubicBezTo>
                    <a:pt x="0" y="27175"/>
                    <a:pt x="3896" y="17768"/>
                    <a:pt x="10832" y="10832"/>
                  </a:cubicBezTo>
                  <a:cubicBezTo>
                    <a:pt x="17768" y="3896"/>
                    <a:pt x="27175" y="0"/>
                    <a:pt x="36983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38893" cy="2199417"/>
            </a:xfrm>
            <a:prstGeom prst="rect">
              <a:avLst/>
            </a:prstGeom>
          </p:spPr>
          <p:txBody>
            <a:bodyPr anchor="ctr" rtlCol="false" tIns="55470" lIns="55470" bIns="55470" rIns="5547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111249" y="1666592"/>
            <a:ext cx="5575554" cy="8229600"/>
          </a:xfrm>
          <a:custGeom>
            <a:avLst/>
            <a:gdLst/>
            <a:ahLst/>
            <a:cxnLst/>
            <a:rect r="r" b="b" t="t" l="l"/>
            <a:pathLst>
              <a:path h="8229600" w="5575554">
                <a:moveTo>
                  <a:pt x="0" y="0"/>
                </a:moveTo>
                <a:lnTo>
                  <a:pt x="5575554" y="0"/>
                </a:lnTo>
                <a:lnTo>
                  <a:pt x="55755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7349" y="4786990"/>
            <a:ext cx="10842900" cy="13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7"/>
              </a:lnSpc>
            </a:pPr>
            <a:r>
              <a:rPr lang="en-US" sz="5143" spc="-154">
                <a:solidFill>
                  <a:srgbClr val="FD3A69"/>
                </a:solidFill>
                <a:latin typeface="Fredoka"/>
                <a:ea typeface="Fredoka"/>
                <a:cs typeface="Fredoka"/>
                <a:sym typeface="Fredoka"/>
              </a:rPr>
              <a:t>Game Logic:</a:t>
            </a:r>
            <a:r>
              <a:rPr lang="en-US" sz="5143" spc="-154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 JavaFX handles event-driven logic for card matching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9022" y="639896"/>
            <a:ext cx="16284963" cy="1082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54"/>
              </a:lnSpc>
            </a:pPr>
            <a:r>
              <a:rPr lang="en-US" sz="9122" spc="-273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SYSTEM ARCHITECTURE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194" y="3937714"/>
            <a:ext cx="10690363" cy="63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0"/>
              </a:lnSpc>
            </a:pPr>
            <a:r>
              <a:rPr lang="en-US" sz="5388" spc="-161">
                <a:solidFill>
                  <a:srgbClr val="FD3A69"/>
                </a:solidFill>
                <a:latin typeface="Fredoka"/>
                <a:ea typeface="Fredoka"/>
                <a:cs typeface="Fredoka"/>
                <a:sym typeface="Fredoka"/>
              </a:rPr>
              <a:t>User Interaction: </a:t>
            </a:r>
            <a:r>
              <a:rPr lang="en-US" sz="5388" spc="-161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Clicks cards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194" y="6326790"/>
            <a:ext cx="11125899" cy="14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5"/>
              </a:lnSpc>
            </a:pPr>
            <a:r>
              <a:rPr lang="en-US" sz="5390" spc="-161">
                <a:solidFill>
                  <a:srgbClr val="FD3A69"/>
                </a:solidFill>
                <a:latin typeface="Fredoka"/>
                <a:ea typeface="Fredoka"/>
                <a:cs typeface="Fredoka"/>
                <a:sym typeface="Fredoka"/>
              </a:rPr>
              <a:t>Result Feedback:</a:t>
            </a:r>
            <a:r>
              <a:rPr lang="en-US" sz="5390" spc="-161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 Popup alerts when the game is finished.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37346" y="2028730"/>
            <a:ext cx="2038914" cy="794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1"/>
              </a:lnSpc>
              <a:spcBef>
                <a:spcPct val="0"/>
              </a:spcBef>
            </a:pPr>
            <a:r>
              <a:rPr lang="en-US" sz="4665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START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32933" y="3632756"/>
            <a:ext cx="2992993" cy="1058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2"/>
              </a:lnSpc>
            </a:pPr>
            <a:r>
              <a:rPr lang="en-US" sz="3413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USER </a:t>
            </a:r>
          </a:p>
          <a:p>
            <a:pPr algn="ctr">
              <a:lnSpc>
                <a:spcPts val="4232"/>
              </a:lnSpc>
            </a:pPr>
            <a:r>
              <a:rPr lang="en-US" sz="3413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INTERACTION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32933" y="5072740"/>
            <a:ext cx="2780558" cy="145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3"/>
              </a:lnSpc>
            </a:pPr>
            <a:r>
              <a:rPr lang="en-US" sz="4713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GAME </a:t>
            </a:r>
          </a:p>
          <a:p>
            <a:pPr algn="ctr">
              <a:lnSpc>
                <a:spcPts val="5703"/>
              </a:lnSpc>
            </a:pPr>
            <a:r>
              <a:rPr lang="en-US" sz="4713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LOGIC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32933" y="6907815"/>
            <a:ext cx="2955342" cy="129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6"/>
              </a:lnSpc>
            </a:pPr>
            <a:r>
              <a:rPr lang="en-US" sz="4352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RESULT</a:t>
            </a:r>
          </a:p>
          <a:p>
            <a:pPr algn="ctr">
              <a:lnSpc>
                <a:spcPts val="5136"/>
              </a:lnSpc>
            </a:pPr>
            <a:r>
              <a:rPr lang="en-US" sz="4352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FEEDBACK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84902" y="8725129"/>
            <a:ext cx="1476621" cy="961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3"/>
              </a:lnSpc>
              <a:spcBef>
                <a:spcPct val="0"/>
              </a:spcBef>
            </a:pPr>
            <a:r>
              <a:rPr lang="en-US" sz="5638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4385" y="7909485"/>
            <a:ext cx="11125899" cy="14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5"/>
              </a:lnSpc>
            </a:pPr>
            <a:r>
              <a:rPr lang="en-US" sz="5390" spc="-161">
                <a:solidFill>
                  <a:srgbClr val="FD3A69"/>
                </a:solidFill>
                <a:latin typeface="Fredoka"/>
                <a:ea typeface="Fredoka"/>
                <a:cs typeface="Fredoka"/>
                <a:sym typeface="Fredoka"/>
              </a:rPr>
              <a:t>Tools Used:</a:t>
            </a:r>
            <a:r>
              <a:rPr lang="en-US" sz="5390" spc="-161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 JavaFX for GUI and     Randomization for shuffling cards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1303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89" y="0"/>
                </a:lnTo>
                <a:lnTo>
                  <a:pt x="18682889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07735" y="144779"/>
            <a:ext cx="11889190" cy="9619435"/>
          </a:xfrm>
          <a:custGeom>
            <a:avLst/>
            <a:gdLst/>
            <a:ahLst/>
            <a:cxnLst/>
            <a:rect r="r" b="b" t="t" l="l"/>
            <a:pathLst>
              <a:path h="9619435" w="11889190">
                <a:moveTo>
                  <a:pt x="0" y="0"/>
                </a:moveTo>
                <a:lnTo>
                  <a:pt x="11889190" y="0"/>
                </a:lnTo>
                <a:lnTo>
                  <a:pt x="11889190" y="9619436"/>
                </a:lnTo>
                <a:lnTo>
                  <a:pt x="0" y="961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97437" y="2530646"/>
            <a:ext cx="592711" cy="59271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F4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97437" y="3884770"/>
            <a:ext cx="592711" cy="59271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F4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697437" y="5493508"/>
            <a:ext cx="592711" cy="59271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F4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97437" y="7359421"/>
            <a:ext cx="592711" cy="59271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AF4A"/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51475" y="1560320"/>
            <a:ext cx="8091790" cy="2533363"/>
            <a:chOff x="0" y="0"/>
            <a:chExt cx="1298078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98078" cy="406400"/>
            </a:xfrm>
            <a:custGeom>
              <a:avLst/>
              <a:gdLst/>
              <a:ahLst/>
              <a:cxnLst/>
              <a:rect r="r" b="b" t="t" l="l"/>
              <a:pathLst>
                <a:path h="406400" w="1298078">
                  <a:moveTo>
                    <a:pt x="0" y="0"/>
                  </a:moveTo>
                  <a:lnTo>
                    <a:pt x="1298078" y="0"/>
                  </a:lnTo>
                  <a:lnTo>
                    <a:pt x="1298078" y="40640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6"/>
              <a:stretch>
                <a:fillRect l="0" t="0" r="-15708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8051475" y="4708213"/>
            <a:ext cx="8091790" cy="2333034"/>
          </a:xfrm>
          <a:custGeom>
            <a:avLst/>
            <a:gdLst/>
            <a:ahLst/>
            <a:cxnLst/>
            <a:rect r="r" b="b" t="t" l="l"/>
            <a:pathLst>
              <a:path h="2333034" w="8091790">
                <a:moveTo>
                  <a:pt x="0" y="0"/>
                </a:moveTo>
                <a:lnTo>
                  <a:pt x="8091789" y="0"/>
                </a:lnTo>
                <a:lnTo>
                  <a:pt x="8091789" y="2333034"/>
                </a:lnTo>
                <a:lnTo>
                  <a:pt x="0" y="23330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2702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51475" y="7655777"/>
            <a:ext cx="8091790" cy="1722208"/>
          </a:xfrm>
          <a:custGeom>
            <a:avLst/>
            <a:gdLst/>
            <a:ahLst/>
            <a:cxnLst/>
            <a:rect r="r" b="b" t="t" l="l"/>
            <a:pathLst>
              <a:path h="1722208" w="8091790">
                <a:moveTo>
                  <a:pt x="0" y="0"/>
                </a:moveTo>
                <a:lnTo>
                  <a:pt x="8091789" y="0"/>
                </a:lnTo>
                <a:lnTo>
                  <a:pt x="8091789" y="1722208"/>
                </a:lnTo>
                <a:lnTo>
                  <a:pt x="0" y="17222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21" t="0" r="-50974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14718" y="2117213"/>
            <a:ext cx="5255106" cy="709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611"/>
              </a:lnSpc>
            </a:pPr>
            <a:r>
              <a:rPr lang="en-US" sz="16013" spc="-480">
                <a:solidFill>
                  <a:srgbClr val="2F1F45"/>
                </a:solidFill>
                <a:latin typeface="Fredoka"/>
                <a:ea typeface="Fredoka"/>
                <a:cs typeface="Fredoka"/>
                <a:sym typeface="Fredoka"/>
              </a:rPr>
              <a:t>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51475" y="1092819"/>
            <a:ext cx="5397437" cy="41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459" spc="295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RANDOM CARD SELECTION: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51475" y="4243730"/>
            <a:ext cx="5073259" cy="41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459" spc="295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DYNAMIC CARD FLIPPING: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51475" y="7193647"/>
            <a:ext cx="4656458" cy="41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459" spc="295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COMPLETION ALERT: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917" y="2629507"/>
            <a:ext cx="8840083" cy="5305331"/>
            <a:chOff x="0" y="0"/>
            <a:chExt cx="3293094" cy="1976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976334"/>
            </a:xfrm>
            <a:custGeom>
              <a:avLst/>
              <a:gdLst/>
              <a:ahLst/>
              <a:cxnLst/>
              <a:rect r="r" b="b" t="t" l="l"/>
              <a:pathLst>
                <a:path h="1976334" w="3293094">
                  <a:moveTo>
                    <a:pt x="52546" y="0"/>
                  </a:moveTo>
                  <a:lnTo>
                    <a:pt x="3240548" y="0"/>
                  </a:lnTo>
                  <a:cubicBezTo>
                    <a:pt x="3254484" y="0"/>
                    <a:pt x="3267849" y="5536"/>
                    <a:pt x="3277703" y="15391"/>
                  </a:cubicBezTo>
                  <a:cubicBezTo>
                    <a:pt x="3287558" y="25245"/>
                    <a:pt x="3293094" y="38610"/>
                    <a:pt x="3293094" y="52546"/>
                  </a:cubicBezTo>
                  <a:lnTo>
                    <a:pt x="3293094" y="1923787"/>
                  </a:lnTo>
                  <a:cubicBezTo>
                    <a:pt x="3293094" y="1937724"/>
                    <a:pt x="3287558" y="1951089"/>
                    <a:pt x="3277703" y="1960943"/>
                  </a:cubicBezTo>
                  <a:cubicBezTo>
                    <a:pt x="3267849" y="1970798"/>
                    <a:pt x="3254484" y="1976334"/>
                    <a:pt x="3240548" y="1976334"/>
                  </a:cubicBezTo>
                  <a:lnTo>
                    <a:pt x="52546" y="1976334"/>
                  </a:lnTo>
                  <a:cubicBezTo>
                    <a:pt x="38610" y="1976334"/>
                    <a:pt x="25245" y="1970798"/>
                    <a:pt x="15391" y="1960943"/>
                  </a:cubicBezTo>
                  <a:cubicBezTo>
                    <a:pt x="5536" y="1951089"/>
                    <a:pt x="0" y="1937724"/>
                    <a:pt x="0" y="1923787"/>
                  </a:cubicBezTo>
                  <a:lnTo>
                    <a:pt x="0" y="52546"/>
                  </a:lnTo>
                  <a:cubicBezTo>
                    <a:pt x="0" y="38610"/>
                    <a:pt x="5536" y="25245"/>
                    <a:pt x="15391" y="15391"/>
                  </a:cubicBezTo>
                  <a:cubicBezTo>
                    <a:pt x="25245" y="5536"/>
                    <a:pt x="38610" y="0"/>
                    <a:pt x="52546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2014434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03917" y="350985"/>
            <a:ext cx="9557906" cy="9546298"/>
            <a:chOff x="0" y="0"/>
            <a:chExt cx="3560496" cy="35561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60496" cy="3556172"/>
            </a:xfrm>
            <a:custGeom>
              <a:avLst/>
              <a:gdLst/>
              <a:ahLst/>
              <a:cxnLst/>
              <a:rect r="r" b="b" t="t" l="l"/>
              <a:pathLst>
                <a:path h="3556172" w="3560496">
                  <a:moveTo>
                    <a:pt x="48600" y="0"/>
                  </a:moveTo>
                  <a:lnTo>
                    <a:pt x="3511896" y="0"/>
                  </a:lnTo>
                  <a:cubicBezTo>
                    <a:pt x="3524786" y="0"/>
                    <a:pt x="3537147" y="5120"/>
                    <a:pt x="3546261" y="14235"/>
                  </a:cubicBezTo>
                  <a:cubicBezTo>
                    <a:pt x="3555376" y="23349"/>
                    <a:pt x="3560496" y="35711"/>
                    <a:pt x="3560496" y="48600"/>
                  </a:cubicBezTo>
                  <a:lnTo>
                    <a:pt x="3560496" y="3507572"/>
                  </a:lnTo>
                  <a:cubicBezTo>
                    <a:pt x="3560496" y="3520461"/>
                    <a:pt x="3555376" y="3532823"/>
                    <a:pt x="3546261" y="3541937"/>
                  </a:cubicBezTo>
                  <a:cubicBezTo>
                    <a:pt x="3537147" y="3551052"/>
                    <a:pt x="3524786" y="3556172"/>
                    <a:pt x="3511896" y="3556172"/>
                  </a:cubicBezTo>
                  <a:lnTo>
                    <a:pt x="48600" y="3556172"/>
                  </a:lnTo>
                  <a:cubicBezTo>
                    <a:pt x="35711" y="3556172"/>
                    <a:pt x="23349" y="3551052"/>
                    <a:pt x="14235" y="3541937"/>
                  </a:cubicBezTo>
                  <a:cubicBezTo>
                    <a:pt x="5120" y="3532823"/>
                    <a:pt x="0" y="3520461"/>
                    <a:pt x="0" y="3507572"/>
                  </a:cubicBezTo>
                  <a:lnTo>
                    <a:pt x="0" y="48600"/>
                  </a:lnTo>
                  <a:cubicBezTo>
                    <a:pt x="0" y="35711"/>
                    <a:pt x="5120" y="23349"/>
                    <a:pt x="14235" y="14235"/>
                  </a:cubicBezTo>
                  <a:cubicBezTo>
                    <a:pt x="23349" y="5120"/>
                    <a:pt x="35711" y="0"/>
                    <a:pt x="486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560496" cy="359427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86566" y="46692"/>
            <a:ext cx="6048908" cy="2446982"/>
            <a:chOff x="0" y="0"/>
            <a:chExt cx="4987913" cy="20177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87913" cy="2017775"/>
            </a:xfrm>
            <a:custGeom>
              <a:avLst/>
              <a:gdLst/>
              <a:ahLst/>
              <a:cxnLst/>
              <a:rect r="r" b="b" t="t" l="l"/>
              <a:pathLst>
                <a:path h="2017775" w="4987913">
                  <a:moveTo>
                    <a:pt x="98551" y="0"/>
                  </a:moveTo>
                  <a:lnTo>
                    <a:pt x="4889362" y="0"/>
                  </a:lnTo>
                  <a:cubicBezTo>
                    <a:pt x="4915499" y="0"/>
                    <a:pt x="4940566" y="10383"/>
                    <a:pt x="4959048" y="28865"/>
                  </a:cubicBezTo>
                  <a:cubicBezTo>
                    <a:pt x="4977530" y="47347"/>
                    <a:pt x="4987913" y="72414"/>
                    <a:pt x="4987913" y="98551"/>
                  </a:cubicBezTo>
                  <a:lnTo>
                    <a:pt x="4987913" y="1919223"/>
                  </a:lnTo>
                  <a:cubicBezTo>
                    <a:pt x="4987913" y="1973652"/>
                    <a:pt x="4943790" y="2017775"/>
                    <a:pt x="4889362" y="2017775"/>
                  </a:cubicBezTo>
                  <a:lnTo>
                    <a:pt x="98551" y="2017775"/>
                  </a:lnTo>
                  <a:cubicBezTo>
                    <a:pt x="72414" y="2017775"/>
                    <a:pt x="47347" y="2007392"/>
                    <a:pt x="28865" y="1988910"/>
                  </a:cubicBezTo>
                  <a:cubicBezTo>
                    <a:pt x="10383" y="1970428"/>
                    <a:pt x="0" y="1945361"/>
                    <a:pt x="0" y="1919223"/>
                  </a:cubicBezTo>
                  <a:lnTo>
                    <a:pt x="0" y="98551"/>
                  </a:lnTo>
                  <a:cubicBezTo>
                    <a:pt x="0" y="44123"/>
                    <a:pt x="44123" y="0"/>
                    <a:pt x="98551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987913" cy="2055875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955898" y="93088"/>
            <a:ext cx="5910244" cy="2354190"/>
          </a:xfrm>
          <a:custGeom>
            <a:avLst/>
            <a:gdLst/>
            <a:ahLst/>
            <a:cxnLst/>
            <a:rect r="r" b="b" t="t" l="l"/>
            <a:pathLst>
              <a:path h="2354190" w="5910244">
                <a:moveTo>
                  <a:pt x="0" y="0"/>
                </a:moveTo>
                <a:lnTo>
                  <a:pt x="5910244" y="0"/>
                </a:lnTo>
                <a:lnTo>
                  <a:pt x="5910244" y="2354190"/>
                </a:lnTo>
                <a:lnTo>
                  <a:pt x="0" y="2354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726" r="0" b="-33956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006780" y="182525"/>
            <a:ext cx="3434357" cy="922113"/>
            <a:chOff x="0" y="0"/>
            <a:chExt cx="4579142" cy="122948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101532"/>
              <a:ext cx="4579142" cy="1127951"/>
              <a:chOff x="0" y="0"/>
              <a:chExt cx="1187713" cy="29256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7713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187713">
                    <a:moveTo>
                      <a:pt x="109778" y="0"/>
                    </a:moveTo>
                    <a:lnTo>
                      <a:pt x="1077935" y="0"/>
                    </a:lnTo>
                    <a:cubicBezTo>
                      <a:pt x="1138564" y="0"/>
                      <a:pt x="1187713" y="49149"/>
                      <a:pt x="1187713" y="109778"/>
                    </a:cubicBezTo>
                    <a:lnTo>
                      <a:pt x="1187713" y="182784"/>
                    </a:lnTo>
                    <a:cubicBezTo>
                      <a:pt x="1187713" y="211899"/>
                      <a:pt x="1176148" y="239821"/>
                      <a:pt x="1155560" y="260409"/>
                    </a:cubicBezTo>
                    <a:cubicBezTo>
                      <a:pt x="1134973" y="280996"/>
                      <a:pt x="1107050" y="292562"/>
                      <a:pt x="1077935" y="292562"/>
                    </a:cubicBezTo>
                    <a:lnTo>
                      <a:pt x="109778" y="292562"/>
                    </a:lnTo>
                    <a:cubicBezTo>
                      <a:pt x="49149" y="292562"/>
                      <a:pt x="0" y="243413"/>
                      <a:pt x="0" y="182784"/>
                    </a:cubicBezTo>
                    <a:lnTo>
                      <a:pt x="0" y="109778"/>
                    </a:lnTo>
                    <a:cubicBezTo>
                      <a:pt x="0" y="49149"/>
                      <a:pt x="49149" y="0"/>
                      <a:pt x="109778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87713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4579142" cy="1127951"/>
              <a:chOff x="0" y="0"/>
              <a:chExt cx="1187713" cy="29256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187713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187713">
                    <a:moveTo>
                      <a:pt x="109778" y="0"/>
                    </a:moveTo>
                    <a:lnTo>
                      <a:pt x="1077935" y="0"/>
                    </a:lnTo>
                    <a:cubicBezTo>
                      <a:pt x="1138564" y="0"/>
                      <a:pt x="1187713" y="49149"/>
                      <a:pt x="1187713" y="109778"/>
                    </a:cubicBezTo>
                    <a:lnTo>
                      <a:pt x="1187713" y="182784"/>
                    </a:lnTo>
                    <a:cubicBezTo>
                      <a:pt x="1187713" y="211899"/>
                      <a:pt x="1176148" y="239821"/>
                      <a:pt x="1155560" y="260409"/>
                    </a:cubicBezTo>
                    <a:cubicBezTo>
                      <a:pt x="1134973" y="280996"/>
                      <a:pt x="1107050" y="292562"/>
                      <a:pt x="1077935" y="292562"/>
                    </a:cubicBezTo>
                    <a:lnTo>
                      <a:pt x="109778" y="292562"/>
                    </a:lnTo>
                    <a:cubicBezTo>
                      <a:pt x="49149" y="292562"/>
                      <a:pt x="0" y="243413"/>
                      <a:pt x="0" y="182784"/>
                    </a:cubicBezTo>
                    <a:lnTo>
                      <a:pt x="0" y="109778"/>
                    </a:lnTo>
                    <a:cubicBezTo>
                      <a:pt x="0" y="49149"/>
                      <a:pt x="49149" y="0"/>
                      <a:pt x="109778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187713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347037" y="164162"/>
              <a:ext cx="3885069" cy="794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68"/>
                </a:lnSpc>
              </a:pPr>
              <a:r>
                <a:rPr lang="en-US" sz="3890" spc="194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INTERFACE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886566" y="2550824"/>
            <a:ext cx="6048908" cy="2569423"/>
            <a:chOff x="0" y="0"/>
            <a:chExt cx="4206030" cy="17866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06030" cy="1786615"/>
            </a:xfrm>
            <a:custGeom>
              <a:avLst/>
              <a:gdLst/>
              <a:ahLst/>
              <a:cxnLst/>
              <a:rect r="r" b="b" t="t" l="l"/>
              <a:pathLst>
                <a:path h="1786615" w="4206030">
                  <a:moveTo>
                    <a:pt x="98551" y="0"/>
                  </a:moveTo>
                  <a:lnTo>
                    <a:pt x="4107479" y="0"/>
                  </a:lnTo>
                  <a:cubicBezTo>
                    <a:pt x="4161907" y="0"/>
                    <a:pt x="4206030" y="44123"/>
                    <a:pt x="4206030" y="98551"/>
                  </a:cubicBezTo>
                  <a:lnTo>
                    <a:pt x="4206030" y="1688064"/>
                  </a:lnTo>
                  <a:cubicBezTo>
                    <a:pt x="4206030" y="1742492"/>
                    <a:pt x="4161907" y="1786615"/>
                    <a:pt x="4107479" y="1786615"/>
                  </a:cubicBezTo>
                  <a:lnTo>
                    <a:pt x="98551" y="1786615"/>
                  </a:lnTo>
                  <a:cubicBezTo>
                    <a:pt x="72414" y="1786615"/>
                    <a:pt x="47347" y="1776232"/>
                    <a:pt x="28865" y="1757750"/>
                  </a:cubicBezTo>
                  <a:cubicBezTo>
                    <a:pt x="10383" y="1739268"/>
                    <a:pt x="0" y="1714202"/>
                    <a:pt x="0" y="1688064"/>
                  </a:cubicBezTo>
                  <a:lnTo>
                    <a:pt x="0" y="98551"/>
                  </a:lnTo>
                  <a:cubicBezTo>
                    <a:pt x="0" y="44123"/>
                    <a:pt x="44123" y="0"/>
                    <a:pt x="98551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206030" cy="1824715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0955898" y="2611018"/>
            <a:ext cx="5910244" cy="2449035"/>
          </a:xfrm>
          <a:custGeom>
            <a:avLst/>
            <a:gdLst/>
            <a:ahLst/>
            <a:cxnLst/>
            <a:rect r="r" b="b" t="t" l="l"/>
            <a:pathLst>
              <a:path h="2449035" w="5910244">
                <a:moveTo>
                  <a:pt x="0" y="0"/>
                </a:moveTo>
                <a:lnTo>
                  <a:pt x="5910244" y="0"/>
                </a:lnTo>
                <a:lnTo>
                  <a:pt x="5910244" y="2449035"/>
                </a:lnTo>
                <a:lnTo>
                  <a:pt x="0" y="2449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4889" r="0" b="-27711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817478" y="1524712"/>
            <a:ext cx="7177638" cy="1588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112" indent="-337556" lvl="1">
              <a:lnSpc>
                <a:spcPts val="4221"/>
              </a:lnSpc>
              <a:buFont typeface="Arial"/>
              <a:buChar char="•"/>
            </a:pPr>
            <a:r>
              <a:rPr lang="en-US" sz="3126" spc="37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Players are presented with cards arranged in a grid and in hidden state.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7478" y="3453416"/>
            <a:ext cx="8511649" cy="104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130" indent="-341065" lvl="1">
              <a:lnSpc>
                <a:spcPts val="4265"/>
              </a:lnSpc>
              <a:buFont typeface="Arial"/>
              <a:buChar char="•"/>
            </a:pPr>
            <a:r>
              <a:rPr lang="en-US" sz="3159" spc="37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Clicking on a card reveals the hidden card number.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046" y="4829052"/>
            <a:ext cx="7177638" cy="212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112" indent="-337556" lvl="1">
              <a:lnSpc>
                <a:spcPts val="4221"/>
              </a:lnSpc>
              <a:buFont typeface="Arial"/>
              <a:buChar char="•"/>
            </a:pPr>
            <a:r>
              <a:rPr lang="en-US" sz="3126" spc="37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When players click on cards that do not match, they are visible for a few moments and become hidden again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7046" y="7431580"/>
            <a:ext cx="8511649" cy="104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130" indent="-341065" lvl="1">
              <a:lnSpc>
                <a:spcPts val="4265"/>
              </a:lnSpc>
              <a:buFont typeface="Arial"/>
              <a:buChar char="•"/>
            </a:pPr>
            <a:r>
              <a:rPr lang="en-US" sz="3159" spc="37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When two cards match, they stay revealed throughout the game.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86566" y="5167872"/>
            <a:ext cx="6048908" cy="2535865"/>
            <a:chOff x="0" y="0"/>
            <a:chExt cx="4101237" cy="17193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101237" cy="1719349"/>
            </a:xfrm>
            <a:custGeom>
              <a:avLst/>
              <a:gdLst/>
              <a:ahLst/>
              <a:cxnLst/>
              <a:rect r="r" b="b" t="t" l="l"/>
              <a:pathLst>
                <a:path h="1719349" w="4101237">
                  <a:moveTo>
                    <a:pt x="98551" y="0"/>
                  </a:moveTo>
                  <a:lnTo>
                    <a:pt x="4002686" y="0"/>
                  </a:lnTo>
                  <a:cubicBezTo>
                    <a:pt x="4057114" y="0"/>
                    <a:pt x="4101237" y="44123"/>
                    <a:pt x="4101237" y="98551"/>
                  </a:cubicBezTo>
                  <a:lnTo>
                    <a:pt x="4101237" y="1620798"/>
                  </a:lnTo>
                  <a:cubicBezTo>
                    <a:pt x="4101237" y="1646935"/>
                    <a:pt x="4090854" y="1672002"/>
                    <a:pt x="4072372" y="1690484"/>
                  </a:cubicBezTo>
                  <a:cubicBezTo>
                    <a:pt x="4053890" y="1708966"/>
                    <a:pt x="4028823" y="1719349"/>
                    <a:pt x="4002686" y="1719349"/>
                  </a:cubicBezTo>
                  <a:lnTo>
                    <a:pt x="98551" y="1719349"/>
                  </a:lnTo>
                  <a:cubicBezTo>
                    <a:pt x="44123" y="1719349"/>
                    <a:pt x="0" y="1675226"/>
                    <a:pt x="0" y="1620798"/>
                  </a:cubicBezTo>
                  <a:lnTo>
                    <a:pt x="0" y="98551"/>
                  </a:lnTo>
                  <a:cubicBezTo>
                    <a:pt x="0" y="44123"/>
                    <a:pt x="44123" y="0"/>
                    <a:pt x="98551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101237" cy="1757449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0999270" y="5243218"/>
            <a:ext cx="5824383" cy="2385174"/>
          </a:xfrm>
          <a:custGeom>
            <a:avLst/>
            <a:gdLst/>
            <a:ahLst/>
            <a:cxnLst/>
            <a:rect r="r" b="b" t="t" l="l"/>
            <a:pathLst>
              <a:path h="2385174" w="5824383">
                <a:moveTo>
                  <a:pt x="0" y="0"/>
                </a:moveTo>
                <a:lnTo>
                  <a:pt x="5824383" y="0"/>
                </a:lnTo>
                <a:lnTo>
                  <a:pt x="5824383" y="2385174"/>
                </a:lnTo>
                <a:lnTo>
                  <a:pt x="0" y="238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4121" r="0" b="-31215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0852341" y="7751362"/>
            <a:ext cx="6118240" cy="2441914"/>
            <a:chOff x="0" y="0"/>
            <a:chExt cx="3148050" cy="125645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148050" cy="1256451"/>
            </a:xfrm>
            <a:custGeom>
              <a:avLst/>
              <a:gdLst/>
              <a:ahLst/>
              <a:cxnLst/>
              <a:rect r="r" b="b" t="t" l="l"/>
              <a:pathLst>
                <a:path h="1256451" w="3148050">
                  <a:moveTo>
                    <a:pt x="97435" y="0"/>
                  </a:moveTo>
                  <a:lnTo>
                    <a:pt x="3050616" y="0"/>
                  </a:lnTo>
                  <a:cubicBezTo>
                    <a:pt x="3076457" y="0"/>
                    <a:pt x="3101240" y="10265"/>
                    <a:pt x="3119512" y="28538"/>
                  </a:cubicBezTo>
                  <a:cubicBezTo>
                    <a:pt x="3137785" y="46810"/>
                    <a:pt x="3148050" y="71593"/>
                    <a:pt x="3148050" y="97435"/>
                  </a:cubicBezTo>
                  <a:lnTo>
                    <a:pt x="3148050" y="1159016"/>
                  </a:lnTo>
                  <a:cubicBezTo>
                    <a:pt x="3148050" y="1184858"/>
                    <a:pt x="3137785" y="1209641"/>
                    <a:pt x="3119512" y="1227913"/>
                  </a:cubicBezTo>
                  <a:cubicBezTo>
                    <a:pt x="3101240" y="1246186"/>
                    <a:pt x="3076457" y="1256451"/>
                    <a:pt x="3050616" y="1256451"/>
                  </a:cubicBezTo>
                  <a:lnTo>
                    <a:pt x="97435" y="1256451"/>
                  </a:lnTo>
                  <a:cubicBezTo>
                    <a:pt x="71593" y="1256451"/>
                    <a:pt x="46810" y="1246186"/>
                    <a:pt x="28538" y="1227913"/>
                  </a:cubicBezTo>
                  <a:cubicBezTo>
                    <a:pt x="10265" y="1209641"/>
                    <a:pt x="0" y="1184858"/>
                    <a:pt x="0" y="1159016"/>
                  </a:cubicBezTo>
                  <a:lnTo>
                    <a:pt x="0" y="97435"/>
                  </a:lnTo>
                  <a:cubicBezTo>
                    <a:pt x="0" y="71593"/>
                    <a:pt x="10265" y="46810"/>
                    <a:pt x="28538" y="28538"/>
                  </a:cubicBezTo>
                  <a:cubicBezTo>
                    <a:pt x="46810" y="10265"/>
                    <a:pt x="71593" y="0"/>
                    <a:pt x="97435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3148050" cy="1294551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966337" y="7820586"/>
            <a:ext cx="5892034" cy="2303468"/>
          </a:xfrm>
          <a:custGeom>
            <a:avLst/>
            <a:gdLst/>
            <a:ahLst/>
            <a:cxnLst/>
            <a:rect r="r" b="b" t="t" l="l"/>
            <a:pathLst>
              <a:path h="2303468" w="5892034">
                <a:moveTo>
                  <a:pt x="0" y="0"/>
                </a:moveTo>
                <a:lnTo>
                  <a:pt x="5892034" y="0"/>
                </a:lnTo>
                <a:lnTo>
                  <a:pt x="5892034" y="2303467"/>
                </a:lnTo>
                <a:lnTo>
                  <a:pt x="0" y="23034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7187" r="0" b="-3694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917" y="2629507"/>
            <a:ext cx="8840083" cy="5305331"/>
            <a:chOff x="0" y="0"/>
            <a:chExt cx="3293094" cy="1976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976334"/>
            </a:xfrm>
            <a:custGeom>
              <a:avLst/>
              <a:gdLst/>
              <a:ahLst/>
              <a:cxnLst/>
              <a:rect r="r" b="b" t="t" l="l"/>
              <a:pathLst>
                <a:path h="1976334" w="3293094">
                  <a:moveTo>
                    <a:pt x="52546" y="0"/>
                  </a:moveTo>
                  <a:lnTo>
                    <a:pt x="3240548" y="0"/>
                  </a:lnTo>
                  <a:cubicBezTo>
                    <a:pt x="3254484" y="0"/>
                    <a:pt x="3267849" y="5536"/>
                    <a:pt x="3277703" y="15391"/>
                  </a:cubicBezTo>
                  <a:cubicBezTo>
                    <a:pt x="3287558" y="25245"/>
                    <a:pt x="3293094" y="38610"/>
                    <a:pt x="3293094" y="52546"/>
                  </a:cubicBezTo>
                  <a:lnTo>
                    <a:pt x="3293094" y="1923787"/>
                  </a:lnTo>
                  <a:cubicBezTo>
                    <a:pt x="3293094" y="1937724"/>
                    <a:pt x="3287558" y="1951089"/>
                    <a:pt x="3277703" y="1960943"/>
                  </a:cubicBezTo>
                  <a:cubicBezTo>
                    <a:pt x="3267849" y="1970798"/>
                    <a:pt x="3254484" y="1976334"/>
                    <a:pt x="3240548" y="1976334"/>
                  </a:cubicBezTo>
                  <a:lnTo>
                    <a:pt x="52546" y="1976334"/>
                  </a:lnTo>
                  <a:cubicBezTo>
                    <a:pt x="38610" y="1976334"/>
                    <a:pt x="25245" y="1970798"/>
                    <a:pt x="15391" y="1960943"/>
                  </a:cubicBezTo>
                  <a:cubicBezTo>
                    <a:pt x="5536" y="1951089"/>
                    <a:pt x="0" y="1937724"/>
                    <a:pt x="0" y="1923787"/>
                  </a:cubicBezTo>
                  <a:lnTo>
                    <a:pt x="0" y="52546"/>
                  </a:lnTo>
                  <a:cubicBezTo>
                    <a:pt x="0" y="38610"/>
                    <a:pt x="5536" y="25245"/>
                    <a:pt x="15391" y="15391"/>
                  </a:cubicBezTo>
                  <a:cubicBezTo>
                    <a:pt x="25245" y="5536"/>
                    <a:pt x="38610" y="0"/>
                    <a:pt x="52546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2014434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03917" y="2620233"/>
            <a:ext cx="8840083" cy="5314605"/>
            <a:chOff x="0" y="0"/>
            <a:chExt cx="3293094" cy="19797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979788"/>
            </a:xfrm>
            <a:custGeom>
              <a:avLst/>
              <a:gdLst/>
              <a:ahLst/>
              <a:cxnLst/>
              <a:rect r="r" b="b" t="t" l="l"/>
              <a:pathLst>
                <a:path h="1979788" w="3293094">
                  <a:moveTo>
                    <a:pt x="52546" y="0"/>
                  </a:moveTo>
                  <a:lnTo>
                    <a:pt x="3240548" y="0"/>
                  </a:lnTo>
                  <a:cubicBezTo>
                    <a:pt x="3254484" y="0"/>
                    <a:pt x="3267849" y="5536"/>
                    <a:pt x="3277703" y="15391"/>
                  </a:cubicBezTo>
                  <a:cubicBezTo>
                    <a:pt x="3287558" y="25245"/>
                    <a:pt x="3293094" y="38610"/>
                    <a:pt x="3293094" y="52546"/>
                  </a:cubicBezTo>
                  <a:lnTo>
                    <a:pt x="3293094" y="1927242"/>
                  </a:lnTo>
                  <a:cubicBezTo>
                    <a:pt x="3293094" y="1941178"/>
                    <a:pt x="3287558" y="1954543"/>
                    <a:pt x="3277703" y="1964398"/>
                  </a:cubicBezTo>
                  <a:cubicBezTo>
                    <a:pt x="3267849" y="1974252"/>
                    <a:pt x="3254484" y="1979788"/>
                    <a:pt x="3240548" y="1979788"/>
                  </a:cubicBezTo>
                  <a:lnTo>
                    <a:pt x="52546" y="1979788"/>
                  </a:lnTo>
                  <a:cubicBezTo>
                    <a:pt x="38610" y="1979788"/>
                    <a:pt x="25245" y="1974252"/>
                    <a:pt x="15391" y="1964398"/>
                  </a:cubicBezTo>
                  <a:cubicBezTo>
                    <a:pt x="5536" y="1954543"/>
                    <a:pt x="0" y="1941178"/>
                    <a:pt x="0" y="1927242"/>
                  </a:cubicBezTo>
                  <a:lnTo>
                    <a:pt x="0" y="52546"/>
                  </a:lnTo>
                  <a:cubicBezTo>
                    <a:pt x="0" y="38610"/>
                    <a:pt x="5536" y="25245"/>
                    <a:pt x="15391" y="15391"/>
                  </a:cubicBezTo>
                  <a:cubicBezTo>
                    <a:pt x="25245" y="5536"/>
                    <a:pt x="38610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2017888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43365" y="643581"/>
            <a:ext cx="6400133" cy="4348472"/>
            <a:chOff x="0" y="0"/>
            <a:chExt cx="3293094" cy="22374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93094" cy="2237442"/>
            </a:xfrm>
            <a:custGeom>
              <a:avLst/>
              <a:gdLst/>
              <a:ahLst/>
              <a:cxnLst/>
              <a:rect r="r" b="b" t="t" l="l"/>
              <a:pathLst>
                <a:path h="2237442" w="3293094">
                  <a:moveTo>
                    <a:pt x="93143" y="0"/>
                  </a:moveTo>
                  <a:lnTo>
                    <a:pt x="3199951" y="0"/>
                  </a:lnTo>
                  <a:cubicBezTo>
                    <a:pt x="3224654" y="0"/>
                    <a:pt x="3248345" y="9813"/>
                    <a:pt x="3265813" y="27281"/>
                  </a:cubicBezTo>
                  <a:cubicBezTo>
                    <a:pt x="3283281" y="44749"/>
                    <a:pt x="3293094" y="68440"/>
                    <a:pt x="3293094" y="93143"/>
                  </a:cubicBezTo>
                  <a:lnTo>
                    <a:pt x="3293094" y="2144299"/>
                  </a:lnTo>
                  <a:cubicBezTo>
                    <a:pt x="3293094" y="2169002"/>
                    <a:pt x="3283281" y="2192693"/>
                    <a:pt x="3265813" y="2210161"/>
                  </a:cubicBezTo>
                  <a:cubicBezTo>
                    <a:pt x="3248345" y="2227629"/>
                    <a:pt x="3224654" y="2237442"/>
                    <a:pt x="3199951" y="2237442"/>
                  </a:cubicBezTo>
                  <a:lnTo>
                    <a:pt x="93143" y="2237442"/>
                  </a:lnTo>
                  <a:cubicBezTo>
                    <a:pt x="68440" y="2237442"/>
                    <a:pt x="44749" y="2227629"/>
                    <a:pt x="27281" y="2210161"/>
                  </a:cubicBezTo>
                  <a:cubicBezTo>
                    <a:pt x="9813" y="2192693"/>
                    <a:pt x="0" y="2169002"/>
                    <a:pt x="0" y="2144299"/>
                  </a:cubicBezTo>
                  <a:lnTo>
                    <a:pt x="0" y="93143"/>
                  </a:lnTo>
                  <a:cubicBezTo>
                    <a:pt x="0" y="68440"/>
                    <a:pt x="9813" y="44749"/>
                    <a:pt x="27281" y="27281"/>
                  </a:cubicBezTo>
                  <a:cubicBezTo>
                    <a:pt x="44749" y="9813"/>
                    <a:pt x="68440" y="0"/>
                    <a:pt x="93143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293094" cy="227554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418909" y="2352162"/>
            <a:ext cx="4301536" cy="879457"/>
            <a:chOff x="0" y="0"/>
            <a:chExt cx="5735381" cy="117261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96836"/>
              <a:ext cx="5735381" cy="1075774"/>
              <a:chOff x="0" y="0"/>
              <a:chExt cx="1559764" cy="2925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5735381" cy="1075774"/>
              <a:chOff x="0" y="0"/>
              <a:chExt cx="1559764" cy="2925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559764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559764">
                    <a:moveTo>
                      <a:pt x="83593" y="0"/>
                    </a:moveTo>
                    <a:lnTo>
                      <a:pt x="1476172" y="0"/>
                    </a:lnTo>
                    <a:cubicBezTo>
                      <a:pt x="1522339" y="0"/>
                      <a:pt x="1559764" y="37426"/>
                      <a:pt x="1559764" y="83593"/>
                    </a:cubicBezTo>
                    <a:lnTo>
                      <a:pt x="1559764" y="208969"/>
                    </a:lnTo>
                    <a:cubicBezTo>
                      <a:pt x="1559764" y="255136"/>
                      <a:pt x="1522339" y="292562"/>
                      <a:pt x="1476172" y="292562"/>
                    </a:cubicBezTo>
                    <a:lnTo>
                      <a:pt x="83593" y="292562"/>
                    </a:lnTo>
                    <a:cubicBezTo>
                      <a:pt x="37426" y="292562"/>
                      <a:pt x="0" y="255136"/>
                      <a:pt x="0" y="208969"/>
                    </a:cubicBezTo>
                    <a:lnTo>
                      <a:pt x="0" y="83593"/>
                    </a:lnTo>
                    <a:cubicBezTo>
                      <a:pt x="0" y="37426"/>
                      <a:pt x="37426" y="0"/>
                      <a:pt x="83593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559764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34664" y="165652"/>
              <a:ext cx="4866053" cy="748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52"/>
                </a:lnSpc>
              </a:pPr>
              <a:r>
                <a:rPr lang="en-US" sz="3710" spc="18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INTERFACE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43365" y="5548812"/>
            <a:ext cx="6400133" cy="4348472"/>
            <a:chOff x="0" y="0"/>
            <a:chExt cx="3293094" cy="22374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93094" cy="2237442"/>
            </a:xfrm>
            <a:custGeom>
              <a:avLst/>
              <a:gdLst/>
              <a:ahLst/>
              <a:cxnLst/>
              <a:rect r="r" b="b" t="t" l="l"/>
              <a:pathLst>
                <a:path h="2237442" w="3293094">
                  <a:moveTo>
                    <a:pt x="93143" y="0"/>
                  </a:moveTo>
                  <a:lnTo>
                    <a:pt x="3199951" y="0"/>
                  </a:lnTo>
                  <a:cubicBezTo>
                    <a:pt x="3224654" y="0"/>
                    <a:pt x="3248345" y="9813"/>
                    <a:pt x="3265813" y="27281"/>
                  </a:cubicBezTo>
                  <a:cubicBezTo>
                    <a:pt x="3283281" y="44749"/>
                    <a:pt x="3293094" y="68440"/>
                    <a:pt x="3293094" y="93143"/>
                  </a:cubicBezTo>
                  <a:lnTo>
                    <a:pt x="3293094" y="2144299"/>
                  </a:lnTo>
                  <a:cubicBezTo>
                    <a:pt x="3293094" y="2169002"/>
                    <a:pt x="3283281" y="2192693"/>
                    <a:pt x="3265813" y="2210161"/>
                  </a:cubicBezTo>
                  <a:cubicBezTo>
                    <a:pt x="3248345" y="2227629"/>
                    <a:pt x="3224654" y="2237442"/>
                    <a:pt x="3199951" y="2237442"/>
                  </a:cubicBezTo>
                  <a:lnTo>
                    <a:pt x="93143" y="2237442"/>
                  </a:lnTo>
                  <a:cubicBezTo>
                    <a:pt x="68440" y="2237442"/>
                    <a:pt x="44749" y="2227629"/>
                    <a:pt x="27281" y="2210161"/>
                  </a:cubicBezTo>
                  <a:cubicBezTo>
                    <a:pt x="9813" y="2192693"/>
                    <a:pt x="0" y="2169002"/>
                    <a:pt x="0" y="2144299"/>
                  </a:cubicBezTo>
                  <a:lnTo>
                    <a:pt x="0" y="93143"/>
                  </a:lnTo>
                  <a:cubicBezTo>
                    <a:pt x="0" y="68440"/>
                    <a:pt x="9813" y="44749"/>
                    <a:pt x="27281" y="27281"/>
                  </a:cubicBezTo>
                  <a:cubicBezTo>
                    <a:pt x="44749" y="9813"/>
                    <a:pt x="68440" y="0"/>
                    <a:pt x="93143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293094" cy="227554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762612" y="753837"/>
            <a:ext cx="6163505" cy="4076106"/>
          </a:xfrm>
          <a:custGeom>
            <a:avLst/>
            <a:gdLst/>
            <a:ahLst/>
            <a:cxnLst/>
            <a:rect r="r" b="b" t="t" l="l"/>
            <a:pathLst>
              <a:path h="4076106" w="6163505">
                <a:moveTo>
                  <a:pt x="0" y="0"/>
                </a:moveTo>
                <a:lnTo>
                  <a:pt x="6163505" y="0"/>
                </a:lnTo>
                <a:lnTo>
                  <a:pt x="6163505" y="4076107"/>
                </a:lnTo>
                <a:lnTo>
                  <a:pt x="0" y="407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471" r="0" b="-5471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762612" y="5672445"/>
            <a:ext cx="6163505" cy="4101204"/>
          </a:xfrm>
          <a:custGeom>
            <a:avLst/>
            <a:gdLst/>
            <a:ahLst/>
            <a:cxnLst/>
            <a:rect r="r" b="b" t="t" l="l"/>
            <a:pathLst>
              <a:path h="4101204" w="6163505">
                <a:moveTo>
                  <a:pt x="0" y="0"/>
                </a:moveTo>
                <a:lnTo>
                  <a:pt x="6163505" y="0"/>
                </a:lnTo>
                <a:lnTo>
                  <a:pt x="6163505" y="4101204"/>
                </a:lnTo>
                <a:lnTo>
                  <a:pt x="0" y="4101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36" r="0" b="-5197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817478" y="3739292"/>
            <a:ext cx="8326522" cy="160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993" indent="-341497" lvl="1">
              <a:lnSpc>
                <a:spcPts val="4270"/>
              </a:lnSpc>
              <a:buFont typeface="Arial"/>
              <a:buChar char="•"/>
            </a:pPr>
            <a:r>
              <a:rPr lang="en-US" sz="3163" spc="37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When all cards successfully match, the whole deck is revealed.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7478" y="5849094"/>
            <a:ext cx="9312103" cy="103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880" indent="-340940" lvl="1">
              <a:lnSpc>
                <a:spcPts val="4263"/>
              </a:lnSpc>
              <a:buFont typeface="Arial"/>
              <a:buChar char="•"/>
            </a:pPr>
            <a:r>
              <a:rPr lang="en-US" sz="3158" spc="37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The user is congratulated for completing the game.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1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445" y="-4197945"/>
            <a:ext cx="18682889" cy="18682889"/>
          </a:xfrm>
          <a:custGeom>
            <a:avLst/>
            <a:gdLst/>
            <a:ahLst/>
            <a:cxnLst/>
            <a:rect r="r" b="b" t="t" l="l"/>
            <a:pathLst>
              <a:path h="18682889" w="18682889">
                <a:moveTo>
                  <a:pt x="0" y="0"/>
                </a:moveTo>
                <a:lnTo>
                  <a:pt x="18682890" y="0"/>
                </a:lnTo>
                <a:lnTo>
                  <a:pt x="18682890" y="18682890"/>
                </a:lnTo>
                <a:lnTo>
                  <a:pt x="0" y="1868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793" y="2122066"/>
            <a:ext cx="14766413" cy="7071319"/>
            <a:chOff x="0" y="0"/>
            <a:chExt cx="3293094" cy="15769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0793" y="1965329"/>
            <a:ext cx="14766413" cy="7071319"/>
            <a:chOff x="0" y="0"/>
            <a:chExt cx="3293094" cy="15769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1458" y="0"/>
                  </a:moveTo>
                  <a:lnTo>
                    <a:pt x="3261637" y="0"/>
                  </a:lnTo>
                  <a:cubicBezTo>
                    <a:pt x="3279010" y="0"/>
                    <a:pt x="3293094" y="14084"/>
                    <a:pt x="3293094" y="31458"/>
                  </a:cubicBezTo>
                  <a:lnTo>
                    <a:pt x="3293094" y="1545534"/>
                  </a:lnTo>
                  <a:cubicBezTo>
                    <a:pt x="3293094" y="1553878"/>
                    <a:pt x="3289780" y="1561879"/>
                    <a:pt x="3283880" y="1567778"/>
                  </a:cubicBezTo>
                  <a:cubicBezTo>
                    <a:pt x="3277981" y="1573678"/>
                    <a:pt x="3269979" y="1576992"/>
                    <a:pt x="3261637" y="1576992"/>
                  </a:cubicBezTo>
                  <a:lnTo>
                    <a:pt x="31458" y="1576992"/>
                  </a:lnTo>
                  <a:cubicBezTo>
                    <a:pt x="23114" y="1576992"/>
                    <a:pt x="15113" y="1573678"/>
                    <a:pt x="9214" y="1567778"/>
                  </a:cubicBezTo>
                  <a:cubicBezTo>
                    <a:pt x="3314" y="1561879"/>
                    <a:pt x="0" y="1553878"/>
                    <a:pt x="0" y="1545534"/>
                  </a:cubicBezTo>
                  <a:lnTo>
                    <a:pt x="0" y="31458"/>
                  </a:lnTo>
                  <a:cubicBezTo>
                    <a:pt x="0" y="23114"/>
                    <a:pt x="3314" y="15113"/>
                    <a:pt x="9214" y="9214"/>
                  </a:cubicBezTo>
                  <a:cubicBezTo>
                    <a:pt x="15113" y="3314"/>
                    <a:pt x="23114" y="0"/>
                    <a:pt x="3145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72868" y="1487215"/>
            <a:ext cx="12742264" cy="1395299"/>
            <a:chOff x="0" y="0"/>
            <a:chExt cx="2671758" cy="2925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71758" cy="292562"/>
            </a:xfrm>
            <a:custGeom>
              <a:avLst/>
              <a:gdLst/>
              <a:ahLst/>
              <a:cxnLst/>
              <a:rect r="r" b="b" t="t" l="l"/>
              <a:pathLst>
                <a:path h="292562" w="2671758">
                  <a:moveTo>
                    <a:pt x="36455" y="0"/>
                  </a:moveTo>
                  <a:lnTo>
                    <a:pt x="2635304" y="0"/>
                  </a:lnTo>
                  <a:cubicBezTo>
                    <a:pt x="2644972" y="0"/>
                    <a:pt x="2654245" y="3841"/>
                    <a:pt x="2661081" y="10677"/>
                  </a:cubicBezTo>
                  <a:cubicBezTo>
                    <a:pt x="2667918" y="17514"/>
                    <a:pt x="2671758" y="26786"/>
                    <a:pt x="2671758" y="36455"/>
                  </a:cubicBezTo>
                  <a:lnTo>
                    <a:pt x="2671758" y="256107"/>
                  </a:lnTo>
                  <a:cubicBezTo>
                    <a:pt x="2671758" y="265776"/>
                    <a:pt x="2667918" y="275048"/>
                    <a:pt x="2661081" y="281885"/>
                  </a:cubicBezTo>
                  <a:cubicBezTo>
                    <a:pt x="2654245" y="288721"/>
                    <a:pt x="2644972" y="292562"/>
                    <a:pt x="2635304" y="292562"/>
                  </a:cubicBezTo>
                  <a:lnTo>
                    <a:pt x="36455" y="292562"/>
                  </a:lnTo>
                  <a:cubicBezTo>
                    <a:pt x="16321" y="292562"/>
                    <a:pt x="0" y="276241"/>
                    <a:pt x="0" y="256107"/>
                  </a:cubicBezTo>
                  <a:lnTo>
                    <a:pt x="0" y="36455"/>
                  </a:lnTo>
                  <a:cubicBezTo>
                    <a:pt x="0" y="26786"/>
                    <a:pt x="3841" y="17514"/>
                    <a:pt x="10677" y="10677"/>
                  </a:cubicBezTo>
                  <a:cubicBezTo>
                    <a:pt x="17514" y="3841"/>
                    <a:pt x="26786" y="0"/>
                    <a:pt x="36455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71758" cy="330662"/>
            </a:xfrm>
            <a:prstGeom prst="rect">
              <a:avLst/>
            </a:prstGeom>
          </p:spPr>
          <p:txBody>
            <a:bodyPr anchor="ctr" rtlCol="false" tIns="68005" lIns="68005" bIns="68005" rIns="6800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72868" y="1361617"/>
            <a:ext cx="12742264" cy="1395299"/>
            <a:chOff x="0" y="0"/>
            <a:chExt cx="2671758" cy="2925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71758" cy="292562"/>
            </a:xfrm>
            <a:custGeom>
              <a:avLst/>
              <a:gdLst/>
              <a:ahLst/>
              <a:cxnLst/>
              <a:rect r="r" b="b" t="t" l="l"/>
              <a:pathLst>
                <a:path h="292562" w="2671758">
                  <a:moveTo>
                    <a:pt x="36455" y="0"/>
                  </a:moveTo>
                  <a:lnTo>
                    <a:pt x="2635304" y="0"/>
                  </a:lnTo>
                  <a:cubicBezTo>
                    <a:pt x="2644972" y="0"/>
                    <a:pt x="2654245" y="3841"/>
                    <a:pt x="2661081" y="10677"/>
                  </a:cubicBezTo>
                  <a:cubicBezTo>
                    <a:pt x="2667918" y="17514"/>
                    <a:pt x="2671758" y="26786"/>
                    <a:pt x="2671758" y="36455"/>
                  </a:cubicBezTo>
                  <a:lnTo>
                    <a:pt x="2671758" y="256107"/>
                  </a:lnTo>
                  <a:cubicBezTo>
                    <a:pt x="2671758" y="265776"/>
                    <a:pt x="2667918" y="275048"/>
                    <a:pt x="2661081" y="281885"/>
                  </a:cubicBezTo>
                  <a:cubicBezTo>
                    <a:pt x="2654245" y="288721"/>
                    <a:pt x="2644972" y="292562"/>
                    <a:pt x="2635304" y="292562"/>
                  </a:cubicBezTo>
                  <a:lnTo>
                    <a:pt x="36455" y="292562"/>
                  </a:lnTo>
                  <a:cubicBezTo>
                    <a:pt x="16321" y="292562"/>
                    <a:pt x="0" y="276241"/>
                    <a:pt x="0" y="256107"/>
                  </a:cubicBezTo>
                  <a:lnTo>
                    <a:pt x="0" y="36455"/>
                  </a:lnTo>
                  <a:cubicBezTo>
                    <a:pt x="0" y="26786"/>
                    <a:pt x="3841" y="17514"/>
                    <a:pt x="10677" y="10677"/>
                  </a:cubicBezTo>
                  <a:cubicBezTo>
                    <a:pt x="17514" y="3841"/>
                    <a:pt x="26786" y="0"/>
                    <a:pt x="36455" y="0"/>
                  </a:cubicBezTo>
                  <a:close/>
                </a:path>
              </a:pathLst>
            </a:custGeom>
            <a:solidFill>
              <a:srgbClr val="F05151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671758" cy="330662"/>
            </a:xfrm>
            <a:prstGeom prst="rect">
              <a:avLst/>
            </a:prstGeom>
          </p:spPr>
          <p:txBody>
            <a:bodyPr anchor="ctr" rtlCol="false" tIns="68005" lIns="68005" bIns="68005" rIns="6800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57496" y="1568730"/>
            <a:ext cx="1222337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9"/>
              </a:lnSpc>
            </a:pPr>
            <a:r>
              <a:rPr lang="en-US" sz="6316" spc="315">
                <a:solidFill>
                  <a:srgbClr val="FFFFFF"/>
                </a:solidFill>
                <a:latin typeface="Genty Sans"/>
                <a:ea typeface="Genty Sans"/>
                <a:cs typeface="Genty Sans"/>
                <a:sym typeface="Genty Sans"/>
              </a:rPr>
              <a:t>CHALLENGES AND SOLUTIONS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524089" y="5472413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2524089" y="7715125"/>
            <a:ext cx="11943518" cy="0"/>
          </a:xfrm>
          <a:prstGeom prst="line">
            <a:avLst/>
          </a:prstGeom>
          <a:ln cap="flat" w="57150">
            <a:solidFill>
              <a:srgbClr val="000000">
                <a:alpha val="2392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4947531" y="3600325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24089" y="3884769"/>
            <a:ext cx="14735211" cy="478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3"/>
              </a:lnSpc>
            </a:pPr>
            <a:r>
              <a:rPr lang="en-US" sz="3486" spc="-104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Challenge:</a:t>
            </a:r>
            <a:r>
              <a:rPr lang="en-US" sz="3486" spc="-10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 Preventing rapid clicks during card checks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24089" y="4546315"/>
            <a:ext cx="13415342" cy="95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17"/>
              </a:lnSpc>
            </a:pPr>
            <a:r>
              <a:rPr lang="en-US" sz="3486" spc="-104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Solution:</a:t>
            </a:r>
            <a:r>
              <a:rPr lang="en-US" sz="3486" spc="-10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 Used “PauseTransition” to introduce a delay between 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24089" y="6076259"/>
            <a:ext cx="14735211" cy="478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63"/>
              </a:lnSpc>
            </a:pPr>
            <a:r>
              <a:rPr lang="en-US" sz="3486" spc="-104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Challenge:</a:t>
            </a:r>
            <a:r>
              <a:rPr lang="en-US" sz="3486" spc="-10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 Shuffling without duplicates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24089" y="6780171"/>
            <a:ext cx="13415342" cy="93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7"/>
              </a:lnSpc>
            </a:pPr>
            <a:r>
              <a:rPr lang="en-US" sz="3486" spc="-104">
                <a:solidFill>
                  <a:srgbClr val="F05151"/>
                </a:solidFill>
                <a:latin typeface="Mango AC"/>
                <a:ea typeface="Mango AC"/>
                <a:cs typeface="Mango AC"/>
                <a:sym typeface="Mango AC"/>
              </a:rPr>
              <a:t>Solution:</a:t>
            </a:r>
            <a:r>
              <a:rPr lang="en-US" sz="3486" spc="-104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 Java’s “Collections.shuffle()” ensured randomness.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DAGHYJQ-DxI</dc:identifier>
  <dcterms:modified xsi:type="dcterms:W3CDTF">2011-08-01T06:04:30Z</dcterms:modified>
  <cp:revision>1</cp:revision>
  <dc:title>Blue Modern Startup Presentation</dc:title>
</cp:coreProperties>
</file>