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3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0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2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22446E-488E-4987-A584-7A863EF629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98B81F3-15E9-4263-8F2B-B62B730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1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learn/" TargetMode="External"/><Relationship Id="rId2" Type="http://schemas.openxmlformats.org/officeDocument/2006/relationships/hyperlink" Target="https://qiskit.org/documentation/met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7226/25196" TargetMode="External"/><Relationship Id="rId4" Type="http://schemas.openxmlformats.org/officeDocument/2006/relationships/hyperlink" Target="https://arxiv.org/abs/1904.0656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7EE-E7DE-4A13-88A1-294C5AD28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/>
              <a:t>Superconducting quantum computer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2AD91-FD03-42D6-B9B6-FB2336449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A QHardware Tutorial Series</a:t>
            </a:r>
          </a:p>
          <a:p>
            <a:r>
              <a:rPr lang="en-US" sz="2000" dirty="0"/>
              <a:t>Part-4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2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F339-0D97-44DD-88FD-DA327992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qubit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4CB0-91B9-4FE5-B332-D0AF6B9E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Single qubit gates correspond to rotations of a spin about some axis. The simplest gates are rotations about axes in the </a:t>
            </a:r>
            <a:r>
              <a:rPr lang="en-US" i="1" dirty="0" err="1"/>
              <a:t>xy</a:t>
            </a:r>
            <a:r>
              <a:rPr lang="en-US" dirty="0"/>
              <a:t>-plane, as these can be implemented using resonant RF pulses. The </a:t>
            </a:r>
            <a:r>
              <a:rPr lang="en-US" i="1" dirty="0"/>
              <a:t>flip angle</a:t>
            </a:r>
            <a:r>
              <a:rPr lang="en-US" dirty="0"/>
              <a:t> of the pulse (the angle through which the spin is rotated) depends on the length and the power of the RF pulse, while the </a:t>
            </a:r>
            <a:r>
              <a:rPr lang="en-US" i="1" dirty="0"/>
              <a:t>phase angle</a:t>
            </a:r>
            <a:r>
              <a:rPr lang="en-US" dirty="0"/>
              <a:t> of the pulse (and hence the azimuthal angle made by the rotation axis in the </a:t>
            </a:r>
            <a:r>
              <a:rPr lang="en-US" i="1" dirty="0" err="1"/>
              <a:t>xy</a:t>
            </a:r>
            <a:r>
              <a:rPr lang="en-US" dirty="0"/>
              <a:t>-plane) can be controlled by choosing the initial phase angle of the RF.</a:t>
            </a:r>
          </a:p>
          <a:p>
            <a:pPr algn="just"/>
            <a:r>
              <a:rPr lang="en-US" dirty="0"/>
              <a:t>For example, for pi/2 pulse, qubit angle rotation is happed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64300-E2C4-4017-B0D2-02561BD79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67" y="4759754"/>
            <a:ext cx="3801005" cy="111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08857-FB47-4CEB-AC36-2B0E450E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98" y="3899835"/>
            <a:ext cx="258163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4086-149D-4560-BE67-24C44FCE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 measurement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9043-22E6-4A0B-B12E-7F745CD97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Jaynes–Cummings model (sometimes abbreviated JCM) is a theoretical model in quantum optics. It describes the system of a two-level atom interacting with a quantized mode of an optical cavity (or a bosonic field), with or without the presence of light (in the form of a bath of electromagnetic radiation that can cause spontaneous emission and absorption).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942EB-76D0-4B0E-802F-B669B266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9" y="4849025"/>
            <a:ext cx="4505954" cy="885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6B7D5-EA40-4912-926C-79C0C05F7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11" y="3914421"/>
            <a:ext cx="4677428" cy="733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E26A3F-3C14-48E6-8B6B-ED40CD76C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39" y="3914421"/>
            <a:ext cx="563958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9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51C2-FD5A-4039-805F-96B3CF56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 measurement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DD14-FE1A-4425-9097-EE2F7FBE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916956" cy="4050792"/>
          </a:xfrm>
        </p:spPr>
        <p:txBody>
          <a:bodyPr/>
          <a:lstStyle/>
          <a:p>
            <a:pPr algn="just"/>
            <a:r>
              <a:rPr lang="en-US" dirty="0"/>
              <a:t>To know the situation of qubit whether in ground state or excited state.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DE0F7-BD5F-4C4B-B251-140F8F95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64" y="2093976"/>
            <a:ext cx="384863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6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AE7B-EB71-4B78-A926-B61AFE90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 measurement protocol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08A75-E11F-4466-80E8-476A8F3F3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92" y="1986904"/>
            <a:ext cx="7686015" cy="4386464"/>
          </a:xfrm>
        </p:spPr>
      </p:pic>
    </p:spTree>
    <p:extLst>
      <p:ext uri="{BB962C8B-B14F-4D97-AF65-F5344CB8AC3E}">
        <p14:creationId xmlns:p14="http://schemas.microsoft.com/office/powerpoint/2010/main" val="377922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EE70-4495-4DC3-9D20-7D48796F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 spectroscopy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D1BC-7C28-49A8-8BF4-E1F2344D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2448"/>
            <a:ext cx="10058400" cy="4329752"/>
          </a:xfrm>
        </p:spPr>
        <p:txBody>
          <a:bodyPr/>
          <a:lstStyle/>
          <a:p>
            <a:r>
              <a:rPr lang="en-US" dirty="0"/>
              <a:t>Tow tones: one at cavity resonance while sweeping another</a:t>
            </a:r>
          </a:p>
          <a:p>
            <a:r>
              <a:rPr lang="en-US" dirty="0"/>
              <a:t>Measure phase of the reflected signal at readout frequency </a:t>
            </a:r>
          </a:p>
          <a:p>
            <a:r>
              <a:rPr lang="en-US" dirty="0"/>
              <a:t>Change bias flux and repeat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3BEB2-B6B6-4AAD-B3CC-7035CA892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08" y="3429000"/>
            <a:ext cx="3448459" cy="2776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C48EC-3CB5-43E3-B93D-73CC1C6F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57" y="3550762"/>
            <a:ext cx="3121389" cy="3013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49D425-42C8-4112-B1C8-7B877D71A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73" y="3550762"/>
            <a:ext cx="3594307" cy="29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6B55-18BB-4CAF-AE13-ABB1EDAA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 characterization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9903-A96E-48DC-8674-DDBA9EFD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Rabi oscillation		Qubit relaxation 		Qubit dephasing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DA689-38A8-4BAD-B93D-E14420145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16" y="2522469"/>
            <a:ext cx="9278645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A27B-E8EE-4680-B32B-280D8505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qubit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A30E-7CF8-4891-A276-2BBD610C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92573"/>
            <a:ext cx="10058400" cy="4179627"/>
          </a:xfrm>
        </p:spPr>
        <p:txBody>
          <a:bodyPr/>
          <a:lstStyle/>
          <a:p>
            <a:r>
              <a:rPr lang="en-US" dirty="0"/>
              <a:t>Two types of multi-qubit architectures are used </a:t>
            </a:r>
          </a:p>
          <a:p>
            <a:r>
              <a:rPr lang="en-US" dirty="0"/>
              <a:t>Google 9-qubit chip architecture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38787-A649-431E-B59B-92DC3846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61" y="3616521"/>
            <a:ext cx="2829320" cy="181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268030-0F72-4887-B71E-D9F5A0542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48" y="2810063"/>
            <a:ext cx="5238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6EAB-5979-45A7-A9D6-CCE16EDC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qubit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8CCD-0F44-4BF4-B0B1-BF7D8D3B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4-qubit chip 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5AE38-AB29-4AA9-BD60-7A2C6EFD5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17" y="2817881"/>
            <a:ext cx="3620005" cy="265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115FC-48FE-4BAF-A560-CBC8FD245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34" y="1846201"/>
            <a:ext cx="4943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67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1890-E616-4807-B9D7-98FBF862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Universal gates and quantum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327D-F5A3-4CF2-8C8F-388DE771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qubit rotation and CNOT gate from a universal set</a:t>
            </a:r>
          </a:p>
          <a:p>
            <a:r>
              <a:rPr lang="en-US" dirty="0"/>
              <a:t>CNOT gate: flip qubit 2 only if qubit 1 is in |1&gt;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D9F91-9B99-49A1-89B2-8FABF6A07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83" y="4146804"/>
            <a:ext cx="3134162" cy="141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FDA3F-428E-45D3-8095-2320D25D1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75" y="4418304"/>
            <a:ext cx="387721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2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2078-645B-4B17-8C62-13459C42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Current superconducting quantum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23BF-544A-4C9F-BD0D-3571CAE3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Sycamore</a:t>
            </a:r>
            <a:r>
              <a:rPr lang="en-US" dirty="0"/>
              <a:t> is a quantum processor created by Google's Artificial Intelligence division. It has 53 qubits.</a:t>
            </a:r>
          </a:p>
          <a:p>
            <a:pPr algn="just"/>
            <a:r>
              <a:rPr lang="en-US" b="1" dirty="0"/>
              <a:t>IBM Eagle</a:t>
            </a:r>
            <a:r>
              <a:rPr lang="en-US" dirty="0"/>
              <a:t> is a 127-qubit quantum processor. IBM claims that it can not be simulated by any classical computer. It is two times bigger than China's </a:t>
            </a:r>
            <a:r>
              <a:rPr lang="en-US" dirty="0" err="1"/>
              <a:t>Jiuzhang</a:t>
            </a:r>
            <a:r>
              <a:rPr lang="en-US" dirty="0"/>
              <a:t> 2. It was revealed on the 16th of November 2021 and is claimed to be the most powerful quantum processor ever made.</a:t>
            </a:r>
          </a:p>
        </p:txBody>
      </p:sp>
    </p:spTree>
    <p:extLst>
      <p:ext uri="{BB962C8B-B14F-4D97-AF65-F5344CB8AC3E}">
        <p14:creationId xmlns:p14="http://schemas.microsoft.com/office/powerpoint/2010/main" val="256916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CE26-7C16-42C8-A0B8-BF3915A9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6084-9C65-4A79-9FF2-E0AFE51B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70244"/>
            <a:ext cx="10058400" cy="3701955"/>
          </a:xfrm>
        </p:spPr>
        <p:txBody>
          <a:bodyPr/>
          <a:lstStyle/>
          <a:p>
            <a:r>
              <a:rPr lang="en-US" dirty="0"/>
              <a:t>Superconducting Qubits- Transmon</a:t>
            </a:r>
          </a:p>
          <a:p>
            <a:r>
              <a:rPr lang="en-US" dirty="0"/>
              <a:t>Circuit Quantum Electrodynamics (</a:t>
            </a:r>
            <a:r>
              <a:rPr lang="en-US" dirty="0" err="1"/>
              <a:t>cQED</a:t>
            </a:r>
            <a:r>
              <a:rPr lang="en-US" dirty="0"/>
              <a:t>) Architecture</a:t>
            </a:r>
          </a:p>
          <a:p>
            <a:r>
              <a:rPr lang="en-US" dirty="0"/>
              <a:t>Qubit Manipulation and Measurement</a:t>
            </a:r>
          </a:p>
          <a:p>
            <a:r>
              <a:rPr lang="en-US" dirty="0"/>
              <a:t>Qubit Characterization</a:t>
            </a:r>
          </a:p>
          <a:p>
            <a:r>
              <a:rPr lang="en-US" dirty="0"/>
              <a:t>Quantum Circuits and Universal Gates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A619-5816-401F-8D03-078F4A2F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Google sycamore and ibm eagle processor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2FB4F-5AAE-4CDB-BEB8-4886BC00F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04" y="2715902"/>
            <a:ext cx="3754910" cy="28335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39261-C354-4CB1-823C-CF4326018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19" y="2715902"/>
            <a:ext cx="4664206" cy="28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8C10-0FF5-436E-B72F-181EDA3D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007C8-97F0-44BB-9815-DF36097A6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93" y="2093976"/>
            <a:ext cx="3929611" cy="1991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BADB9-3186-4EF5-845F-C92017D8F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92" y="4764025"/>
            <a:ext cx="3877216" cy="169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CF9D7-0E72-4178-B4D0-095E67DF3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93" y="4616366"/>
            <a:ext cx="4039164" cy="1991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7BA7CA-5067-405D-A79C-E95360E2D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78" y="2093976"/>
            <a:ext cx="442974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1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8BD6-AD56-453B-8225-1536507F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9F4D-1102-4F87-B4B3-4C92BA3C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1. Qiskit Metal Documentation- </a:t>
            </a:r>
            <a:r>
              <a:rPr lang="en-US" dirty="0">
                <a:hlinkClick r:id="rId2"/>
              </a:rPr>
              <a:t>https://qiskit.org/documentation/metal/</a:t>
            </a:r>
            <a:endParaRPr lang="en-US" dirty="0"/>
          </a:p>
          <a:p>
            <a:pPr algn="just"/>
            <a:r>
              <a:rPr lang="en-US" dirty="0"/>
              <a:t>2. Qiskit Textbook- </a:t>
            </a:r>
            <a:r>
              <a:rPr lang="en-US" dirty="0">
                <a:hlinkClick r:id="rId3"/>
              </a:rPr>
              <a:t>https://qiskit.org/learn/</a:t>
            </a:r>
            <a:endParaRPr lang="en-US" dirty="0"/>
          </a:p>
          <a:p>
            <a:pPr algn="just"/>
            <a:r>
              <a:rPr lang="en-US" dirty="0"/>
              <a:t>3. A Quantum Engineer's Guide to Superconducting Qubits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4"/>
              </a:rPr>
              <a:t>https://arxiv.org/abs/1904.06560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4. Quantum Computation and Quantum Information by Michael A. Nielsen and</a:t>
            </a:r>
            <a:br>
              <a:rPr lang="en-US" dirty="0"/>
            </a:br>
            <a:r>
              <a:rPr lang="en-US" dirty="0"/>
              <a:t>Isaac Chuang</a:t>
            </a:r>
          </a:p>
          <a:p>
            <a:pPr algn="just"/>
            <a:r>
              <a:rPr lang="en-US" dirty="0"/>
              <a:t>5. Principles of Superconducting Quantum Computers by Daniel D. Stancil and Gregory T. Byrd</a:t>
            </a:r>
          </a:p>
          <a:p>
            <a:pPr algn="just"/>
            <a:r>
              <a:rPr lang="en-US" dirty="0"/>
              <a:t>6. National Academies of Sciences, Engineering, and Medicine. 2019. Quantum Computing: Progress and Prospects. Washington, DC: The National Academies Press. </a:t>
            </a:r>
            <a:r>
              <a:rPr lang="en-US" dirty="0">
                <a:hlinkClick r:id="rId5"/>
              </a:rPr>
              <a:t>https://doi.org/10.17226/25196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47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7C4C-6DEF-43D0-82CB-028D1C88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Basic requirements to build quantum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1EF7-B561-4ACD-B913-184459655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24836"/>
            <a:ext cx="10058400" cy="3647364"/>
          </a:xfrm>
        </p:spPr>
        <p:txBody>
          <a:bodyPr/>
          <a:lstStyle/>
          <a:p>
            <a:r>
              <a:rPr lang="en-US" dirty="0"/>
              <a:t>Two level quantum systems</a:t>
            </a:r>
          </a:p>
          <a:p>
            <a:r>
              <a:rPr lang="en-US" dirty="0"/>
              <a:t>Creating arbitrary states</a:t>
            </a:r>
          </a:p>
          <a:p>
            <a:r>
              <a:rPr lang="en-US" dirty="0"/>
              <a:t>Measuring quantum states</a:t>
            </a:r>
          </a:p>
          <a:p>
            <a:r>
              <a:rPr lang="en-US" dirty="0"/>
              <a:t>Couple multiple qubits</a:t>
            </a:r>
          </a:p>
          <a:p>
            <a:r>
              <a:rPr lang="en-US" dirty="0"/>
              <a:t>Error correction (advanced feature)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8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1032-31D0-44D5-9FFC-355455BA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superconducting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F53F-BF2C-41B1-BE8C-A9ABE5CD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manipulate</a:t>
            </a:r>
          </a:p>
          <a:p>
            <a:r>
              <a:rPr lang="en-US" dirty="0"/>
              <a:t>Long lifetimes</a:t>
            </a:r>
          </a:p>
          <a:p>
            <a:r>
              <a:rPr lang="en-US" dirty="0"/>
              <a:t>Strong couplings</a:t>
            </a:r>
          </a:p>
          <a:p>
            <a:r>
              <a:rPr lang="en-US" dirty="0"/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AE16-BAB8-4B27-AA66-0A32E3F9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Transmon qubit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E949-357B-4863-BF75-B5324443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transmon is a type of superconducting charge qubit that was designed to have reduced sensitivity to charge noise. The transmon is a Josephson junction and capacitor in parallel. Originally, transmons were differential circuits, i.e. two transmons on the same chip were not galvanically connected in any way.</a:t>
            </a:r>
          </a:p>
          <a:p>
            <a:pPr algn="just"/>
            <a:r>
              <a:rPr lang="en-US" dirty="0"/>
              <a:t>A Josephson junction is a quantum mechanical device which is made of two superconducting electrodes separated by a barrier (thin insulating tunnel barrier, normal metal, semiconductor, ferromagnet, etc.)</a:t>
            </a:r>
          </a:p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047F-BFAA-44D3-994A-D96FBE2E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60" y="4514570"/>
            <a:ext cx="3343742" cy="181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3B189-4DBA-45B1-A3E4-669EDD00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99" y="3952469"/>
            <a:ext cx="378195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1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752E-5E1F-41D8-AEDF-5BFE677E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Transmon: </a:t>
            </a:r>
            <a:r>
              <a:rPr lang="en-US" dirty="0" err="1"/>
              <a:t>anharmonic</a:t>
            </a:r>
            <a:r>
              <a:rPr lang="en-US" dirty="0"/>
              <a:t> oscillator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6C22-2F46-40B3-ABD1-6A10C6DD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695728" cy="40507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Hamiltonian of a transmon circuit is defined as: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For quantum computation, we assume ground state as 0 and first state as 1.</a:t>
            </a:r>
          </a:p>
          <a:p>
            <a:pPr algn="just"/>
            <a:r>
              <a:rPr lang="en-US" dirty="0"/>
              <a:t>It’s an effective two level system</a:t>
            </a:r>
          </a:p>
          <a:p>
            <a:pPr algn="just"/>
            <a:r>
              <a:rPr lang="en-US" dirty="0"/>
              <a:t>An oscillator that is not oscillating in harmonic motion is known as an </a:t>
            </a:r>
            <a:r>
              <a:rPr lang="en-US" dirty="0" err="1"/>
              <a:t>anharmonic</a:t>
            </a:r>
            <a:r>
              <a:rPr lang="en-US" dirty="0"/>
              <a:t> oscillator where the system can be approximated to a harmonic oscillator and the anharmonicity can be calculated using perturbation theory. If the anharmonicity is large, then other numerical techniques have to be used.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6D0D4-5AF4-44F7-9C87-2B005A3EF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76" y="2351412"/>
            <a:ext cx="3524742" cy="2810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44C309-80D8-43C8-AF5D-D53E5DA41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562104"/>
            <a:ext cx="401058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DB47-42AC-4A84-A6C8-44ED8FBE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qed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A07A-09FD-4DC9-BC7E-5685FA6B4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Circuit quantum electrodynamics (circuit QED) provides a means of studying the fundamental interaction between light and matter (quantum optics).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9D811-2296-423A-A272-A1C7A50D7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11" y="3928681"/>
            <a:ext cx="580153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843D-5E01-414A-AA44-3C588D7B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Dilution refrigerator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130A-DBE2-4013-8339-9F1321F6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460003" cy="4050792"/>
          </a:xfrm>
        </p:spPr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aseline="30000" dirty="0"/>
              <a:t>3</a:t>
            </a:r>
            <a:r>
              <a:rPr lang="en-US" dirty="0"/>
              <a:t>He/</a:t>
            </a:r>
            <a:r>
              <a:rPr lang="en-US" baseline="30000" dirty="0"/>
              <a:t>4</a:t>
            </a:r>
            <a:r>
              <a:rPr lang="en-US" dirty="0"/>
              <a:t>He dilution refrigerator is a cryogenic device that provides continuous cooling to temperatures as low as 2 mK, with no moving parts in the low-temperature region. The cooling power is provided by the heat of mixing of the Helium-3 and Helium-4 isotopes.</a:t>
            </a:r>
          </a:p>
        </p:txBody>
      </p:sp>
      <p:pic>
        <p:nvPicPr>
          <p:cNvPr id="2050" name="Picture 2" descr="https://encrypted-tbn0.gstatic.com/images?q=tbn:ANd9GcRQ1bHC5-oZ6Sz5apwFn2Epoa31elaSeFLTNwdqHKig_WZ-bAhbwUOnRMciK_M2lfqv9Vk&amp;usqp=CAU">
            <a:extLst>
              <a:ext uri="{FF2B5EF4-FFF2-40B4-BE49-F238E27FC236}">
                <a16:creationId xmlns:a16="http://schemas.microsoft.com/office/drawing/2014/main" id="{BB28C53E-8F48-4A43-AAA0-A19F0AEF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90" y="2093976"/>
            <a:ext cx="2615362" cy="36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19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4BA5-4160-4948-B527-125D1168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Bloch sphere and </a:t>
            </a:r>
            <a:r>
              <a:rPr lang="en-US" dirty="0" err="1"/>
              <a:t>rabi</a:t>
            </a:r>
            <a:r>
              <a:rPr lang="en-US" dirty="0"/>
              <a:t> oscillation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6C12-9233-4210-A6A5-1B2CA7E0A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541889" cy="28493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 the Bloch sphere, applying a light pulse to the qubit corresponds to a rotation around an axis in the equatorial plane. In quantum mechanics and computing, the Bloch sphere is a geometrical representation of the pure state space of a two-level quantum mechanical system (qubit).</a:t>
            </a:r>
          </a:p>
          <a:p>
            <a:pPr algn="just"/>
            <a:r>
              <a:rPr lang="en-US" dirty="0"/>
              <a:t>The Rabi oscillation in a coherent field with a finite photon number thus collapses after a time </a:t>
            </a:r>
            <a:r>
              <a:rPr lang="en-US" dirty="0" err="1"/>
              <a:t>Tcollapse</a:t>
            </a:r>
            <a:r>
              <a:rPr lang="en-US" dirty="0"/>
              <a:t> whose order of magnitude is the Rabi oscillation period in vacuum.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2C0B48-5A82-4D61-9324-6BF69ABED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" y="5173050"/>
            <a:ext cx="4191585" cy="1200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D0609F-35DF-43B4-883C-FCD1D7253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602" y="3157125"/>
            <a:ext cx="2781688" cy="3096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BAF1B0-F0A5-4652-B0B4-2274BF6AC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06" y="5090970"/>
            <a:ext cx="267689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70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224</TotalTime>
  <Words>940</Words>
  <Application>Microsoft Office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Rockwell</vt:lpstr>
      <vt:lpstr>Rockwell Condensed</vt:lpstr>
      <vt:lpstr>Wingdings</vt:lpstr>
      <vt:lpstr>Wood Type</vt:lpstr>
      <vt:lpstr>Superconducting quantum computer design</vt:lpstr>
      <vt:lpstr>Topics covered </vt:lpstr>
      <vt:lpstr>Basic requirements to build quantum processor</vt:lpstr>
      <vt:lpstr>Advantage of superconducting qc</vt:lpstr>
      <vt:lpstr>Transmon qubit</vt:lpstr>
      <vt:lpstr>Transmon: anharmonic oscillator </vt:lpstr>
      <vt:lpstr>Circuit qed architecture</vt:lpstr>
      <vt:lpstr>Dilution refrigerator </vt:lpstr>
      <vt:lpstr>Bloch sphere and rabi oscillation </vt:lpstr>
      <vt:lpstr>Single qubit gate</vt:lpstr>
      <vt:lpstr>Qubit measurement </vt:lpstr>
      <vt:lpstr>Qubit measurement </vt:lpstr>
      <vt:lpstr>Qubit measurement protocol </vt:lpstr>
      <vt:lpstr>Qubit spectroscopy </vt:lpstr>
      <vt:lpstr>Qubit characterization </vt:lpstr>
      <vt:lpstr>Multi qubit system</vt:lpstr>
      <vt:lpstr>Multi qubit</vt:lpstr>
      <vt:lpstr>Universal gates and quantum circuits</vt:lpstr>
      <vt:lpstr>Current superconducting quantum processors</vt:lpstr>
      <vt:lpstr>Google sycamore and ibm eagle processor </vt:lpstr>
      <vt:lpstr>Summary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Superconducting quantum computer design</dc:title>
  <dc:creator>TANJIN ADNAN ABIR</dc:creator>
  <cp:lastModifiedBy>TANJIN ADNAN ABIR</cp:lastModifiedBy>
  <cp:revision>37</cp:revision>
  <dcterms:created xsi:type="dcterms:W3CDTF">2022-08-22T12:07:16Z</dcterms:created>
  <dcterms:modified xsi:type="dcterms:W3CDTF">2022-08-22T17:36:28Z</dcterms:modified>
</cp:coreProperties>
</file>