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JIN ADNAN ABIR" initials="TAA" lastIdx="1" clrIdx="0">
    <p:extLst>
      <p:ext uri="{19B8F6BF-5375-455C-9EA6-DF929625EA0E}">
        <p15:presenceInfo xmlns:p15="http://schemas.microsoft.com/office/powerpoint/2012/main" userId="S-1-5-21-375341183-782028569-210822361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0B9C6C-E7CB-4110-B7AE-3A9A440163B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B91499-0BB0-412D-A45D-86C529A08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learn/" TargetMode="External"/><Relationship Id="rId2" Type="http://schemas.openxmlformats.org/officeDocument/2006/relationships/hyperlink" Target="https://qiskit.org/documentation/me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7226/25196" TargetMode="External"/><Relationship Id="rId4" Type="http://schemas.openxmlformats.org/officeDocument/2006/relationships/hyperlink" Target="https://arxiv.org/abs/1904.065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6A05-E692-424D-9914-E56017C0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Superconducting QC Design with Qiskit Metal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09F3-5C73-4BFD-8DBF-231432160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 QHardware Tutorial Series</a:t>
            </a:r>
          </a:p>
          <a:p>
            <a:r>
              <a:rPr lang="en-US" sz="2000" dirty="0"/>
              <a:t>Part-5</a:t>
            </a:r>
          </a:p>
        </p:txBody>
      </p:sp>
    </p:spTree>
    <p:extLst>
      <p:ext uri="{BB962C8B-B14F-4D97-AF65-F5344CB8AC3E}">
        <p14:creationId xmlns:p14="http://schemas.microsoft.com/office/powerpoint/2010/main" val="41895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D1-3C48-47F8-8E67-5B8E42F2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Qiskit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F765-ED8B-4A9A-86D2-1EF11322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641137" cy="4050792"/>
          </a:xfrm>
        </p:spPr>
        <p:txBody>
          <a:bodyPr/>
          <a:lstStyle/>
          <a:p>
            <a:pPr algn="just"/>
            <a:r>
              <a:rPr lang="en-US" dirty="0"/>
              <a:t>Qiskit metal is an open-source framework (and library) for the design of superconducting quantum chips and devices. It is called quantum EDA (Q-EDA) and analysis.</a:t>
            </a:r>
          </a:p>
          <a:p>
            <a:pPr algn="just"/>
            <a:endParaRPr lang="en-US" dirty="0"/>
          </a:p>
        </p:txBody>
      </p:sp>
      <p:pic>
        <p:nvPicPr>
          <p:cNvPr id="1028" name="Picture 4" descr="https://qiskit.org/images/metal/hero/cryo.png">
            <a:extLst>
              <a:ext uri="{FF2B5EF4-FFF2-40B4-BE49-F238E27FC236}">
                <a16:creationId xmlns:a16="http://schemas.microsoft.com/office/drawing/2014/main" id="{9DAEB60E-8CB2-49F3-BBEA-C7E67EFB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04" y="2121408"/>
            <a:ext cx="4738502" cy="44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9A7-ACF7-4F58-9052-D4254A6D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861CF8-905A-4A60-BA03-0BD1DCFC7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7" y="3069587"/>
            <a:ext cx="1021685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</a:rPr>
              <a:t>Qiskit Metal consists of four foundational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Device Design (QDesign): QDesign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Device Components (QComponent): Core Classes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Renderer (QRenderer): Renderer Base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 Analysis (QAnalysis): Analysis 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45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77FC-8E61-4577-A939-51198A7E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quantum chips are designed?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FC02-5C0E-4CBA-89DF-A7EFBC93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Quantum Device Design with Superconducting Circuits Steps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Layout</a:t>
            </a:r>
          </a:p>
          <a:p>
            <a:r>
              <a:rPr lang="en-US" dirty="0"/>
              <a:t>Electromagnetic Analysis</a:t>
            </a:r>
          </a:p>
          <a:p>
            <a:r>
              <a:rPr lang="en-US" dirty="0"/>
              <a:t>Quantum Hamiltonian Analysis</a:t>
            </a:r>
          </a:p>
          <a:p>
            <a:r>
              <a:rPr lang="en-US" dirty="0"/>
              <a:t>Qubit Hilbert Space</a:t>
            </a:r>
          </a:p>
        </p:txBody>
      </p:sp>
    </p:spTree>
    <p:extLst>
      <p:ext uri="{BB962C8B-B14F-4D97-AF65-F5344CB8AC3E}">
        <p14:creationId xmlns:p14="http://schemas.microsoft.com/office/powerpoint/2010/main" val="77234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248-2453-4220-A4E2-2B52F487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design quantum chip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6055D-D5F6-4953-B863-1617E137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1" y="1714185"/>
            <a:ext cx="6528203" cy="4431091"/>
          </a:xfrm>
        </p:spPr>
      </p:pic>
    </p:spTree>
    <p:extLst>
      <p:ext uri="{BB962C8B-B14F-4D97-AF65-F5344CB8AC3E}">
        <p14:creationId xmlns:p14="http://schemas.microsoft.com/office/powerpoint/2010/main" val="384976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DC9-FF6C-40FB-B180-6BC80BCD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fabrication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D80B-76ED-4A3A-B55B-9CDF2B77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the circuit design and fabrication system, numerous steps are followed for processing to go from a lumped circuit description of an electronic design to the full layout of a circuit. </a:t>
            </a:r>
          </a:p>
          <a:p>
            <a:pPr algn="just"/>
            <a:r>
              <a:rPr lang="en-US" dirty="0"/>
              <a:t>The first step that is generally followed in fabrication is BOM (Bill of Materials) confirmation (components of design). </a:t>
            </a:r>
          </a:p>
          <a:p>
            <a:pPr algn="just"/>
            <a:r>
              <a:rPr lang="en-US" dirty="0"/>
              <a:t>A bill of materials or product structure is a list of the raw materials, sub-assemblies, intermediate assemblies, sub-components, and parts, and the quantities of each needed to manufacture an end product. </a:t>
            </a:r>
          </a:p>
          <a:p>
            <a:pPr algn="just"/>
            <a:r>
              <a:rPr lang="en-US" dirty="0"/>
              <a:t>The second step is the coordination of data files from the bill of materials. </a:t>
            </a:r>
          </a:p>
          <a:p>
            <a:pPr algn="just"/>
            <a:r>
              <a:rPr lang="en-US" dirty="0"/>
              <a:t>Then another significant step comes, which is called </a:t>
            </a:r>
            <a:r>
              <a:rPr lang="en-US" dirty="0" err="1"/>
              <a:t>gerber</a:t>
            </a:r>
            <a:r>
              <a:rPr lang="en-US" dirty="0"/>
              <a:t> file generation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33271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85D-DA53-4C0E-BEA3-85A3ACF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fabrication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8163-6434-4BCA-954D-49C71B48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The Gerber format is an open ASCII vector format for printed circuit board (PCB) designs. </a:t>
            </a:r>
          </a:p>
          <a:p>
            <a:pPr algn="just"/>
            <a:r>
              <a:rPr lang="en-US" dirty="0"/>
              <a:t>It is a standard used by PCB industry software to describe printed circuit board images. </a:t>
            </a:r>
          </a:p>
          <a:p>
            <a:pPr algn="just"/>
            <a:r>
              <a:rPr lang="en-US" dirty="0"/>
              <a:t>The next process is making a design of the circuit as per the standard. </a:t>
            </a:r>
          </a:p>
          <a:p>
            <a:pPr algn="just"/>
            <a:r>
              <a:rPr lang="en-US" dirty="0"/>
              <a:t>The subsequent important step is the optimization of the entire program. </a:t>
            </a:r>
          </a:p>
          <a:p>
            <a:pPr algn="just"/>
            <a:r>
              <a:rPr lang="en-US" dirty="0"/>
              <a:t>For instance, Fuji </a:t>
            </a:r>
            <a:r>
              <a:rPr lang="en-US" dirty="0" err="1"/>
              <a:t>flexa</a:t>
            </a:r>
            <a:r>
              <a:rPr lang="en-US" dirty="0"/>
              <a:t> is a software that is used for </a:t>
            </a:r>
            <a:r>
              <a:rPr lang="en-US" dirty="0" err="1"/>
              <a:t>optimisation</a:t>
            </a:r>
            <a:r>
              <a:rPr lang="en-US" dirty="0"/>
              <a:t> steps. </a:t>
            </a:r>
          </a:p>
          <a:p>
            <a:pPr algn="just"/>
            <a:r>
              <a:rPr lang="en-US" dirty="0"/>
              <a:t>After positive results from the Quality Assurance (SA) side, the model will be ready for PP (pilot production).</a:t>
            </a:r>
          </a:p>
        </p:txBody>
      </p:sp>
    </p:spTree>
    <p:extLst>
      <p:ext uri="{BB962C8B-B14F-4D97-AF65-F5344CB8AC3E}">
        <p14:creationId xmlns:p14="http://schemas.microsoft.com/office/powerpoint/2010/main" val="34609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A186-B6F4-42A3-AA7E-FB3A20E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FDAB-5A11-42F7-8582-D2486D5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Layout, analyze and optimize a four qubit quantum chip.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1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9662-F178-4FA6-AE91-026A906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C74A-2B6A-41E8-866F-3AC6D123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Qiskit Metal Documentation- </a:t>
            </a:r>
            <a:r>
              <a:rPr lang="en-US" dirty="0">
                <a:hlinkClick r:id="rId2"/>
              </a:rPr>
              <a:t>https://qiskit.org/documentation/metal/</a:t>
            </a:r>
            <a:endParaRPr lang="en-US" dirty="0"/>
          </a:p>
          <a:p>
            <a:pPr algn="just"/>
            <a:r>
              <a:rPr lang="en-US" dirty="0"/>
              <a:t>2. Qiskit Textbook- </a:t>
            </a:r>
            <a:r>
              <a:rPr lang="en-US" dirty="0">
                <a:hlinkClick r:id="rId3"/>
              </a:rPr>
              <a:t>https://qiskit.org/learn/</a:t>
            </a:r>
            <a:endParaRPr lang="en-US" dirty="0"/>
          </a:p>
          <a:p>
            <a:pPr algn="just"/>
            <a:r>
              <a:rPr lang="en-US" dirty="0"/>
              <a:t>3. A Quantum Engineer's Guide to Superconducting Qubits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https://arxiv.org/abs/1904.06560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4. Quantum Computation and Quantum Information by Michael A. Nielsen and</a:t>
            </a:r>
            <a:br>
              <a:rPr lang="en-US" dirty="0"/>
            </a:br>
            <a:r>
              <a:rPr lang="en-US" dirty="0"/>
              <a:t>Isaac Chuang</a:t>
            </a:r>
          </a:p>
          <a:p>
            <a:pPr algn="just"/>
            <a:r>
              <a:rPr lang="en-US" dirty="0"/>
              <a:t>5. Principles of Superconducting Quantum Computers by Daniel D. Stancil and Gregory T. Byrd</a:t>
            </a:r>
          </a:p>
          <a:p>
            <a:pPr algn="just"/>
            <a:r>
              <a:rPr lang="en-US" dirty="0"/>
              <a:t>6. National Academies of Sciences, Engineering, and Medicine. 2019. Quantum Computing: Progress and Prospects. Washington, DC: The National Academies Press. </a:t>
            </a:r>
            <a:r>
              <a:rPr lang="en-US" dirty="0">
                <a:hlinkClick r:id="rId5"/>
              </a:rPr>
              <a:t>https://doi.org/10.17226/25196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88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111</TotalTime>
  <Words>478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Superconducting QC Design with Qiskit Metal</vt:lpstr>
      <vt:lpstr>Qiskit metal</vt:lpstr>
      <vt:lpstr>Foundation modules</vt:lpstr>
      <vt:lpstr>How quantum chips are designed?</vt:lpstr>
      <vt:lpstr>What needs to design quantum chip</vt:lpstr>
      <vt:lpstr>Hardware fabrication process</vt:lpstr>
      <vt:lpstr>Hardware fabrication process</vt:lpstr>
      <vt:lpstr>Intro to metal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Metal</dc:title>
  <dc:creator>TANJIN ADNAN ABIR</dc:creator>
  <cp:lastModifiedBy>TANJIN ADNAN ABIR</cp:lastModifiedBy>
  <cp:revision>12</cp:revision>
  <dcterms:created xsi:type="dcterms:W3CDTF">2022-08-21T14:45:21Z</dcterms:created>
  <dcterms:modified xsi:type="dcterms:W3CDTF">2022-08-23T11:21:24Z</dcterms:modified>
</cp:coreProperties>
</file>