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Python Programming Language Overview</a:t>
            </a:r>
          </a:p>
        </p:txBody>
      </p:sp>
      <p:sp>
        <p:nvSpPr>
          <p:cNvPr id="3" name="Subtitle 2"/>
          <p:cNvSpPr>
            <a:spLocks noGrp="1"/>
          </p:cNvSpPr>
          <p:nvPr>
            <p:ph type="subTitle" idx="1"/>
          </p:nvPr>
        </p:nvSpPr>
        <p:spPr/>
        <p:txBody>
          <a:bodyPr/>
          <a:lstStyle/>
          <a:p>
            <a:r>
              <a:t>Generated: 2025-10-21 01:46 PM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Python is a high-level, interpreted language famous for its simplicity and readability. Created by Cuido Van Rossum in 1991, it's widely used for server-side applications, big data analysis, and machine learning. Python emphasizes readability, avoiding magic that causes ambiguity. It's also highly efficient, allowing multiple variable declarations on a single line and defining lists and dictionaries with literal syntax.</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MOMENTS</a:t>
            </a:r>
          </a:p>
        </p:txBody>
      </p:sp>
      <p:sp>
        <p:nvSpPr>
          <p:cNvPr id="3" name="Content Placeholder 2"/>
          <p:cNvSpPr>
            <a:spLocks noGrp="1"/>
          </p:cNvSpPr>
          <p:nvPr>
            <p:ph idx="1"/>
          </p:nvPr>
        </p:nvSpPr>
        <p:spPr/>
        <p:txBody>
          <a:bodyPr/>
          <a:lstStyle/>
          <a:p>
            <a:r>
              <a:t>00:00:00 - Python's creation</a:t>
            </a:r>
          </a:p>
          <a:p>
            <a:pPr/>
            <a:r>
              <a:t>00:02:00 - Language features and use cases</a:t>
            </a:r>
          </a:p>
          <a:p>
            <a:pPr/>
            <a:r>
              <a:t>00:05:00 - Readability and simplicity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VISUAL ANALYSIS</a:t>
            </a:r>
          </a:p>
        </p:txBody>
      </p:sp>
      <p:sp>
        <p:nvSpPr>
          <p:cNvPr id="3" name="Content Placeholder 2"/>
          <p:cNvSpPr>
            <a:spLocks noGrp="1"/>
          </p:cNvSpPr>
          <p:nvPr>
            <p:ph idx="1"/>
          </p:nvPr>
        </p:nvSpPr>
        <p:spPr/>
        <p:txBody>
          <a:bodyPr/>
          <a:lstStyle/>
          <a:p>
            <a:r>
              <a:t>Analyzed 6 frames</a:t>
            </a:r>
          </a:p>
          <a:p/>
          <a:p>
            <a:r>
              <a:t>00:00 -  The image shows a logo composed of abstract shapes against a dark background, with some shapes appearing to be yellow and white. The logo seems modern and minimalistic in design. </a:t>
            </a:r>
          </a:p>
          <a:p/>
          <a:p>
            <a:r>
              <a:t>00:28 -  The image is a simple graphic design with a dark background and predominantly yellow text that reads "SERVER &amp; APPLICATIONS". The design appears to be a logo or banner related to IT services, specifically server and application management. </a:t>
            </a:r>
          </a:p>
          <a:p/>
          <a:p>
            <a:r>
              <a:t>00:56 -  The image features a large pyth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TRANSCRIPT</a:t>
            </a:r>
          </a:p>
        </p:txBody>
      </p:sp>
      <p:sp>
        <p:nvSpPr>
          <p:cNvPr id="3" name="Content Placeholder 2"/>
          <p:cNvSpPr>
            <a:spLocks noGrp="1"/>
          </p:cNvSpPr>
          <p:nvPr>
            <p:ph idx="1"/>
          </p:nvPr>
        </p:nvSpPr>
        <p:spPr/>
        <p:txBody>
          <a:bodyPr/>
          <a:lstStyle/>
          <a:p>
            <a:r>
              <a:t>Python, a high-level interpreted programming language famous for its zen-like code, it's arguably the most popular language in the world because it's easy to learn, yet practical for serious projects. In fact, you're watching this YouTube video in a Python web application right now. It was created by Cuido Van Rossum and released in 1991, who named it after Monty Python's blind circus, which is why you'll sometimes find spam and eggs instead of food and bar in code samples. It's commonly used to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p:txBody>
          <a:bodyPr/>
          <a:lstStyle/>
          <a:p>
            <a:r>
              <a:t>• Python is a popular language for beginners due to its simplicity.</a:t>
            </a:r>
          </a:p>
          <a:p>
            <a:pPr/>
            <a:r>
              <a:t>• It's widely used in server-side applications, big data analysis, and machine learning.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