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 id="260" r:id="rId11"/>
    <p:sldId id="261" r:id="rId12"/>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 Id="rId11" Type="http://schemas.openxmlformats.org/officeDocument/2006/relationships/slide" Target="slides/slide5.xml"/><Relationship Id="rId12" Type="http://schemas.openxmlformats.org/officeDocument/2006/relationships/slide" Target="slides/slide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ctrTitle"/>
          </p:nvPr>
        </p:nvSpPr>
        <p:spPr/>
        <p:txBody>
          <a:bodyPr/>
          <a:lstStyle/>
          <a:p>
            <a:r>
              <a:t>Introduction to JavaScript and Its Applications</a:t>
            </a:r>
          </a:p>
        </p:txBody>
      </p:sp>
      <p:sp>
        <p:nvSpPr>
          <p:cNvPr id="3" name="Subtitle 2"/>
          <p:cNvSpPr>
            <a:spLocks noGrp="1"/>
          </p:cNvSpPr>
          <p:nvPr>
            <p:ph type="subTitle" idx="1"/>
          </p:nvPr>
        </p:nvSpPr>
        <p:spPr/>
        <p:txBody>
          <a:bodyPr/>
          <a:lstStyle/>
          <a:p>
            <a:r>
              <a:t>Generated: 2025-10-21 12:39 PM</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SUMMARY</a:t>
            </a:r>
          </a:p>
        </p:txBody>
      </p:sp>
      <p:sp>
        <p:nvSpPr>
          <p:cNvPr id="3" name="Content Placeholder 2"/>
          <p:cNvSpPr>
            <a:spLocks noGrp="1"/>
          </p:cNvSpPr>
          <p:nvPr>
            <p:ph idx="1"/>
          </p:nvPr>
        </p:nvSpPr>
        <p:spPr/>
        <p:txBody>
          <a:bodyPr/>
          <a:lstStyle/>
          <a:p>
            <a:r>
              <a:t>JavaScript is a high-level, single-threaded, garbage-collected language with a non-blocking event loop. Created in 1995 by Brendan Eich, it was originally named Moka but later renamed to sound like Java. Today, it's a fully-featured language used for building front-end web applications and server-side applications with Node.js.</a:t>
            </a:r>
          </a:p>
        </p:txBody>
      </p:sp>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KEY MOMENTS</a:t>
            </a:r>
          </a:p>
        </p:txBody>
      </p:sp>
      <p:sp>
        <p:nvSpPr>
          <p:cNvPr id="3" name="Content Placeholder 2"/>
          <p:cNvSpPr>
            <a:spLocks noGrp="1"/>
          </p:cNvSpPr>
          <p:nvPr>
            <p:ph idx="1"/>
          </p:nvPr>
        </p:nvSpPr>
        <p:spPr/>
        <p:txBody>
          <a:bodyPr/>
          <a:lstStyle/>
          <a:p>
            <a:r>
              <a:t>00:01:00 - JavaScript was created by Brendan Eich in 1995</a:t>
            </a:r>
          </a:p>
          <a:p>
            <a:pPr/>
            <a:r>
              <a:t>00:02:30 - JavaScript is the only language other than web assembly natively supported in browsers</a:t>
            </a:r>
          </a:p>
          <a:p>
            <a:pPr/>
            <a:r>
              <a:t>00:04:00 - JavaScript can be used for server-side applications with Node.js, mobile applications with React Native or Ionic, and desktop apps with Electron</a:t>
            </a:r>
          </a:p>
        </p:txBody>
      </p:sp>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VISUAL ANALYSIS</a:t>
            </a:r>
          </a:p>
        </p:txBody>
      </p:sp>
      <p:sp>
        <p:nvSpPr>
          <p:cNvPr id="3" name="Content Placeholder 2"/>
          <p:cNvSpPr>
            <a:spLocks noGrp="1"/>
          </p:cNvSpPr>
          <p:nvPr>
            <p:ph idx="1"/>
          </p:nvPr>
        </p:nvSpPr>
        <p:spPr/>
        <p:txBody>
          <a:bodyPr/>
          <a:lstStyle/>
          <a:p>
            <a:r>
              <a:t>Analyzed 6 frames</a:t>
            </a:r>
          </a:p>
          <a:p/>
          <a:p>
            <a:r>
              <a:t>00:00 -  The image is a digital art piece featuring an abstract design with geometric shapes, including a cube at the center that is lit up with neon yellow light. To the right of the central cube, there appears to be a stylized representation of a face or mask made from lines and shapes in white. </a:t>
            </a:r>
          </a:p>
          <a:p/>
          <a:p>
            <a:r>
              <a:t>00:30 -  The image displays a colorful abstract pattern that appears to be a digital or graphic illustration with various shapes and symbols, including what looks like a monitor di</a:t>
            </a:r>
          </a:p>
        </p:txBody>
      </p:sp>
    </p:spTree>
  </p:cSld>
  <p:clrMapOvr>
    <a:masterClrMapping/>
  </p:clrMapOvr>
</p:sld>
</file>

<file path=ppt/slides/slide5.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TRANSCRIPT</a:t>
            </a:r>
          </a:p>
        </p:txBody>
      </p:sp>
      <p:sp>
        <p:nvSpPr>
          <p:cNvPr id="3" name="Content Placeholder 2"/>
          <p:cNvSpPr>
            <a:spLocks noGrp="1"/>
          </p:cNvSpPr>
          <p:nvPr>
            <p:ph idx="1"/>
          </p:nvPr>
        </p:nvSpPr>
        <p:spPr/>
        <p:txBody>
          <a:bodyPr/>
          <a:lstStyle/>
          <a:p>
            <a:r>
              <a:t>Javascript - a high-level single-threaded garbage collected, interpreted, or just in time-compiled, prototype-based multi-paradigm dynamic language with a non-blocking event loop, made famous for building websites. It was created in 1995 in just one week by Brendan I, with the goal of adding an easy-to-learn scripting language to the Netscape browser. It was originally named Moka, but the genius marketing people of the time wanted it to sound like that sexy new Java language. Today, it's a fully</a:t>
            </a:r>
          </a:p>
        </p:txBody>
      </p:sp>
    </p:spTree>
  </p:cSld>
  <p:clrMapOvr>
    <a:masterClrMapping/>
  </p:clrMapOvr>
</p:sld>
</file>

<file path=ppt/slides/slide6.xml><?xml version="1.0" encoding="utf-8"?>
<p:sld xmlns:a="http://schemas.openxmlformats.org/drawingml/2006/main" xmlns:p="http://schemas.openxmlformats.org/presentationml/2006/main" xmlns:r="http://schemas.openxmlformats.org/officeDocument/2006/relationships">
  <p:cSld>
    <p:spTree>
      <p:nvGrpSpPr>
        <p:cNvPr id="1" name=""/>
        <p:cNvGrpSpPr/>
        <p:nvPr/>
      </p:nvGrpSpPr>
      <p:grpSpPr/>
      <p:sp>
        <p:nvSpPr>
          <p:cNvPr id="2" name="Title 1"/>
          <p:cNvSpPr>
            <a:spLocks noGrp="1"/>
          </p:cNvSpPr>
          <p:nvPr>
            <p:ph type="title"/>
          </p:nvPr>
        </p:nvSpPr>
        <p:spPr/>
        <p:txBody>
          <a:bodyPr/>
          <a:lstStyle/>
          <a:p>
            <a:r>
              <a:t>KEY TAKEAWAYS</a:t>
            </a:r>
          </a:p>
        </p:txBody>
      </p:sp>
      <p:sp>
        <p:nvSpPr>
          <p:cNvPr id="3" name="Content Placeholder 2"/>
          <p:cNvSpPr>
            <a:spLocks noGrp="1"/>
          </p:cNvSpPr>
          <p:nvPr>
            <p:ph idx="1"/>
          </p:nvPr>
        </p:nvSpPr>
        <p:spPr/>
        <p:txBody>
          <a:bodyPr/>
          <a:lstStyle/>
          <a:p>
            <a:r>
              <a:t>• JavaScript is a versatile language that can be used for various purposes</a:t>
            </a:r>
          </a:p>
          <a:p>
            <a:pPr/>
            <a:r>
              <a:t>• Its non-blocking event loop makes it suitable for handling IO-intensive jobs</a:t>
            </a:r>
          </a:p>
          <a:p>
            <a:pPr/>
            <a:r>
              <a:t>• It's also excellent at supporting functional programming patterns through first-class functions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