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5" r:id="rId4"/>
    <p:sldId id="269" r:id="rId5"/>
    <p:sldId id="266" r:id="rId6"/>
    <p:sldId id="258" r:id="rId7"/>
    <p:sldId id="261" r:id="rId8"/>
    <p:sldId id="271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8C14C-D31C-472C-A951-46B8E6A9876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42DECE-FA52-48D8-9C1D-B4600B482C91}">
      <dgm:prSet/>
      <dgm:spPr/>
      <dgm:t>
        <a:bodyPr/>
        <a:lstStyle/>
        <a:p>
          <a:r>
            <a:rPr kumimoji="1" lang="en-US"/>
            <a:t>Students over-rely on ChatGPT</a:t>
          </a:r>
          <a:endParaRPr lang="en-US"/>
        </a:p>
      </dgm:t>
    </dgm:pt>
    <dgm:pt modelId="{914C132D-3CD7-498F-B50E-3D6EDC6284D0}" type="parTrans" cxnId="{CA591A3A-DFD5-425C-9B11-09F546E17668}">
      <dgm:prSet/>
      <dgm:spPr/>
      <dgm:t>
        <a:bodyPr/>
        <a:lstStyle/>
        <a:p>
          <a:endParaRPr lang="en-US"/>
        </a:p>
      </dgm:t>
    </dgm:pt>
    <dgm:pt modelId="{69E544AA-9747-4842-9CCC-62E81621EA08}" type="sibTrans" cxnId="{CA591A3A-DFD5-425C-9B11-09F546E17668}">
      <dgm:prSet/>
      <dgm:spPr/>
      <dgm:t>
        <a:bodyPr/>
        <a:lstStyle/>
        <a:p>
          <a:endParaRPr lang="en-US"/>
        </a:p>
      </dgm:t>
    </dgm:pt>
    <dgm:pt modelId="{20DD33BB-F31E-408D-A689-C6D1D6CC7221}">
      <dgm:prSet/>
      <dgm:spPr/>
      <dgm:t>
        <a:bodyPr/>
        <a:lstStyle/>
        <a:p>
          <a:r>
            <a:rPr lang="zh-CN"/>
            <a:t>Students use ChatGPT to cheat.</a:t>
          </a:r>
          <a:endParaRPr lang="en-US"/>
        </a:p>
      </dgm:t>
    </dgm:pt>
    <dgm:pt modelId="{EAB6DCE4-C86C-478D-A50F-40A33B9B9F98}" type="parTrans" cxnId="{7CF4DE8B-58C6-4E3D-BBB7-C525D041BAD4}">
      <dgm:prSet/>
      <dgm:spPr/>
      <dgm:t>
        <a:bodyPr/>
        <a:lstStyle/>
        <a:p>
          <a:endParaRPr lang="en-US"/>
        </a:p>
      </dgm:t>
    </dgm:pt>
    <dgm:pt modelId="{3EEB2E04-141B-4547-9AD6-C89FEE34C654}" type="sibTrans" cxnId="{7CF4DE8B-58C6-4E3D-BBB7-C525D041BAD4}">
      <dgm:prSet/>
      <dgm:spPr/>
      <dgm:t>
        <a:bodyPr/>
        <a:lstStyle/>
        <a:p>
          <a:endParaRPr lang="en-US"/>
        </a:p>
      </dgm:t>
    </dgm:pt>
    <dgm:pt modelId="{765C1A52-1127-6B4B-B253-5A3A6BEFC86D}" type="pres">
      <dgm:prSet presAssocID="{E798C14C-D31C-472C-A951-46B8E6A987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FD4758-E25E-854B-AB8A-79D5A7E786E1}" type="pres">
      <dgm:prSet presAssocID="{4542DECE-FA52-48D8-9C1D-B4600B482C91}" presName="hierRoot1" presStyleCnt="0"/>
      <dgm:spPr/>
    </dgm:pt>
    <dgm:pt modelId="{8286E8CC-2173-3943-B93F-E6E8A29DA112}" type="pres">
      <dgm:prSet presAssocID="{4542DECE-FA52-48D8-9C1D-B4600B482C91}" presName="composite" presStyleCnt="0"/>
      <dgm:spPr/>
    </dgm:pt>
    <dgm:pt modelId="{7197EA1A-E16F-3D4E-AF28-489D21D03357}" type="pres">
      <dgm:prSet presAssocID="{4542DECE-FA52-48D8-9C1D-B4600B482C91}" presName="background" presStyleLbl="node0" presStyleIdx="0" presStyleCnt="2"/>
      <dgm:spPr/>
    </dgm:pt>
    <dgm:pt modelId="{947F6631-0207-2346-9DD1-3CA564DC1FA7}" type="pres">
      <dgm:prSet presAssocID="{4542DECE-FA52-48D8-9C1D-B4600B482C91}" presName="text" presStyleLbl="fgAcc0" presStyleIdx="0" presStyleCnt="2">
        <dgm:presLayoutVars>
          <dgm:chPref val="3"/>
        </dgm:presLayoutVars>
      </dgm:prSet>
      <dgm:spPr/>
    </dgm:pt>
    <dgm:pt modelId="{25D536D2-EFC3-6C48-8061-78D55A78B273}" type="pres">
      <dgm:prSet presAssocID="{4542DECE-FA52-48D8-9C1D-B4600B482C91}" presName="hierChild2" presStyleCnt="0"/>
      <dgm:spPr/>
    </dgm:pt>
    <dgm:pt modelId="{3F537BB1-4A9F-AB4C-BE92-2718B975EFBA}" type="pres">
      <dgm:prSet presAssocID="{20DD33BB-F31E-408D-A689-C6D1D6CC7221}" presName="hierRoot1" presStyleCnt="0"/>
      <dgm:spPr/>
    </dgm:pt>
    <dgm:pt modelId="{BB8F5B92-3EE6-C240-88B2-E3480B5655EB}" type="pres">
      <dgm:prSet presAssocID="{20DD33BB-F31E-408D-A689-C6D1D6CC7221}" presName="composite" presStyleCnt="0"/>
      <dgm:spPr/>
    </dgm:pt>
    <dgm:pt modelId="{9C2641D1-FEF0-F449-985D-2A1B208C27DB}" type="pres">
      <dgm:prSet presAssocID="{20DD33BB-F31E-408D-A689-C6D1D6CC7221}" presName="background" presStyleLbl="node0" presStyleIdx="1" presStyleCnt="2"/>
      <dgm:spPr/>
    </dgm:pt>
    <dgm:pt modelId="{B8BB6D26-1038-B843-845A-AB7AA8470F59}" type="pres">
      <dgm:prSet presAssocID="{20DD33BB-F31E-408D-A689-C6D1D6CC7221}" presName="text" presStyleLbl="fgAcc0" presStyleIdx="1" presStyleCnt="2">
        <dgm:presLayoutVars>
          <dgm:chPref val="3"/>
        </dgm:presLayoutVars>
      </dgm:prSet>
      <dgm:spPr/>
    </dgm:pt>
    <dgm:pt modelId="{88F242AD-8F2A-B74C-A41B-8C7A90016240}" type="pres">
      <dgm:prSet presAssocID="{20DD33BB-F31E-408D-A689-C6D1D6CC7221}" presName="hierChild2" presStyleCnt="0"/>
      <dgm:spPr/>
    </dgm:pt>
  </dgm:ptLst>
  <dgm:cxnLst>
    <dgm:cxn modelId="{CA591A3A-DFD5-425C-9B11-09F546E17668}" srcId="{E798C14C-D31C-472C-A951-46B8E6A9876D}" destId="{4542DECE-FA52-48D8-9C1D-B4600B482C91}" srcOrd="0" destOrd="0" parTransId="{914C132D-3CD7-498F-B50E-3D6EDC6284D0}" sibTransId="{69E544AA-9747-4842-9CCC-62E81621EA08}"/>
    <dgm:cxn modelId="{4145DA40-1219-4F48-B162-1F154FC1745B}" type="presOf" srcId="{20DD33BB-F31E-408D-A689-C6D1D6CC7221}" destId="{B8BB6D26-1038-B843-845A-AB7AA8470F59}" srcOrd="0" destOrd="0" presId="urn:microsoft.com/office/officeart/2005/8/layout/hierarchy1"/>
    <dgm:cxn modelId="{18648B41-6DF5-8E49-A7B4-AEB129113BDF}" type="presOf" srcId="{E798C14C-D31C-472C-A951-46B8E6A9876D}" destId="{765C1A52-1127-6B4B-B253-5A3A6BEFC86D}" srcOrd="0" destOrd="0" presId="urn:microsoft.com/office/officeart/2005/8/layout/hierarchy1"/>
    <dgm:cxn modelId="{7305D676-794F-A345-A315-598D97D42FF1}" type="presOf" srcId="{4542DECE-FA52-48D8-9C1D-B4600B482C91}" destId="{947F6631-0207-2346-9DD1-3CA564DC1FA7}" srcOrd="0" destOrd="0" presId="urn:microsoft.com/office/officeart/2005/8/layout/hierarchy1"/>
    <dgm:cxn modelId="{7CF4DE8B-58C6-4E3D-BBB7-C525D041BAD4}" srcId="{E798C14C-D31C-472C-A951-46B8E6A9876D}" destId="{20DD33BB-F31E-408D-A689-C6D1D6CC7221}" srcOrd="1" destOrd="0" parTransId="{EAB6DCE4-C86C-478D-A50F-40A33B9B9F98}" sibTransId="{3EEB2E04-141B-4547-9AD6-C89FEE34C654}"/>
    <dgm:cxn modelId="{B0A2BC1F-B2A2-AF44-8F58-CA85918E03BC}" type="presParOf" srcId="{765C1A52-1127-6B4B-B253-5A3A6BEFC86D}" destId="{87FD4758-E25E-854B-AB8A-79D5A7E786E1}" srcOrd="0" destOrd="0" presId="urn:microsoft.com/office/officeart/2005/8/layout/hierarchy1"/>
    <dgm:cxn modelId="{C463C653-CB7F-4E4E-B97F-3BA5BE9BE640}" type="presParOf" srcId="{87FD4758-E25E-854B-AB8A-79D5A7E786E1}" destId="{8286E8CC-2173-3943-B93F-E6E8A29DA112}" srcOrd="0" destOrd="0" presId="urn:microsoft.com/office/officeart/2005/8/layout/hierarchy1"/>
    <dgm:cxn modelId="{C1977C04-7538-8B47-86EE-AE896C6B5A86}" type="presParOf" srcId="{8286E8CC-2173-3943-B93F-E6E8A29DA112}" destId="{7197EA1A-E16F-3D4E-AF28-489D21D03357}" srcOrd="0" destOrd="0" presId="urn:microsoft.com/office/officeart/2005/8/layout/hierarchy1"/>
    <dgm:cxn modelId="{A6EFC700-C857-8848-A118-CF23D8D52AB3}" type="presParOf" srcId="{8286E8CC-2173-3943-B93F-E6E8A29DA112}" destId="{947F6631-0207-2346-9DD1-3CA564DC1FA7}" srcOrd="1" destOrd="0" presId="urn:microsoft.com/office/officeart/2005/8/layout/hierarchy1"/>
    <dgm:cxn modelId="{F94FF255-36CF-D149-84E0-6077DE3ABEA6}" type="presParOf" srcId="{87FD4758-E25E-854B-AB8A-79D5A7E786E1}" destId="{25D536D2-EFC3-6C48-8061-78D55A78B273}" srcOrd="1" destOrd="0" presId="urn:microsoft.com/office/officeart/2005/8/layout/hierarchy1"/>
    <dgm:cxn modelId="{7EDCFBD3-BD10-2248-84DF-DEF88A8E9870}" type="presParOf" srcId="{765C1A52-1127-6B4B-B253-5A3A6BEFC86D}" destId="{3F537BB1-4A9F-AB4C-BE92-2718B975EFBA}" srcOrd="1" destOrd="0" presId="urn:microsoft.com/office/officeart/2005/8/layout/hierarchy1"/>
    <dgm:cxn modelId="{EF5D3926-4502-AC49-A05C-4D06D00BC0EF}" type="presParOf" srcId="{3F537BB1-4A9F-AB4C-BE92-2718B975EFBA}" destId="{BB8F5B92-3EE6-C240-88B2-E3480B5655EB}" srcOrd="0" destOrd="0" presId="urn:microsoft.com/office/officeart/2005/8/layout/hierarchy1"/>
    <dgm:cxn modelId="{E7157DDD-920F-7441-A5BC-C80D5D0497E9}" type="presParOf" srcId="{BB8F5B92-3EE6-C240-88B2-E3480B5655EB}" destId="{9C2641D1-FEF0-F449-985D-2A1B208C27DB}" srcOrd="0" destOrd="0" presId="urn:microsoft.com/office/officeart/2005/8/layout/hierarchy1"/>
    <dgm:cxn modelId="{26BE1531-C0E4-994B-B22E-89224E49EF82}" type="presParOf" srcId="{BB8F5B92-3EE6-C240-88B2-E3480B5655EB}" destId="{B8BB6D26-1038-B843-845A-AB7AA8470F59}" srcOrd="1" destOrd="0" presId="urn:microsoft.com/office/officeart/2005/8/layout/hierarchy1"/>
    <dgm:cxn modelId="{52DC6EF3-6611-5440-BB62-F7C72E4E3402}" type="presParOf" srcId="{3F537BB1-4A9F-AB4C-BE92-2718B975EFBA}" destId="{88F242AD-8F2A-B74C-A41B-8C7A90016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98C14C-D31C-472C-A951-46B8E6A9876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42DECE-FA52-48D8-9C1D-B4600B482C91}">
      <dgm:prSet/>
      <dgm:spPr/>
      <dgm:t>
        <a:bodyPr/>
        <a:lstStyle/>
        <a:p>
          <a:r>
            <a:rPr lang="en-US" altLang="zh-CN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</a:rPr>
            <a:t>Assist with homework</a:t>
          </a:r>
          <a:endParaRPr lang="en-US" dirty="0">
            <a:solidFill>
              <a:schemeClr val="bg1"/>
            </a:solidFill>
          </a:endParaRPr>
        </a:p>
      </dgm:t>
    </dgm:pt>
    <dgm:pt modelId="{914C132D-3CD7-498F-B50E-3D6EDC6284D0}" type="parTrans" cxnId="{CA591A3A-DFD5-425C-9B11-09F546E17668}">
      <dgm:prSet/>
      <dgm:spPr/>
      <dgm:t>
        <a:bodyPr/>
        <a:lstStyle/>
        <a:p>
          <a:endParaRPr lang="en-US"/>
        </a:p>
      </dgm:t>
    </dgm:pt>
    <dgm:pt modelId="{69E544AA-9747-4842-9CCC-62E81621EA08}" type="sibTrans" cxnId="{CA591A3A-DFD5-425C-9B11-09F546E17668}">
      <dgm:prSet/>
      <dgm:spPr/>
      <dgm:t>
        <a:bodyPr/>
        <a:lstStyle/>
        <a:p>
          <a:endParaRPr lang="en-US"/>
        </a:p>
      </dgm:t>
    </dgm:pt>
    <dgm:pt modelId="{20DD33BB-F31E-408D-A689-C6D1D6CC7221}">
      <dgm:prSet/>
      <dgm:spPr/>
      <dgm:t>
        <a:bodyPr/>
        <a:lstStyle/>
        <a:p>
          <a:r>
            <a:rPr lang="en-US" altLang="zh-CN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</a:rPr>
            <a:t>Assist with thinking</a:t>
          </a:r>
          <a:endParaRPr lang="en-US" dirty="0">
            <a:solidFill>
              <a:schemeClr val="bg1"/>
            </a:solidFill>
          </a:endParaRPr>
        </a:p>
      </dgm:t>
    </dgm:pt>
    <dgm:pt modelId="{EAB6DCE4-C86C-478D-A50F-40A33B9B9F98}" type="parTrans" cxnId="{7CF4DE8B-58C6-4E3D-BBB7-C525D041BAD4}">
      <dgm:prSet/>
      <dgm:spPr/>
      <dgm:t>
        <a:bodyPr/>
        <a:lstStyle/>
        <a:p>
          <a:endParaRPr lang="en-US"/>
        </a:p>
      </dgm:t>
    </dgm:pt>
    <dgm:pt modelId="{3EEB2E04-141B-4547-9AD6-C89FEE34C654}" type="sibTrans" cxnId="{7CF4DE8B-58C6-4E3D-BBB7-C525D041BAD4}">
      <dgm:prSet/>
      <dgm:spPr/>
      <dgm:t>
        <a:bodyPr/>
        <a:lstStyle/>
        <a:p>
          <a:endParaRPr lang="en-US"/>
        </a:p>
      </dgm:t>
    </dgm:pt>
    <dgm:pt modelId="{669E1B35-BB15-F247-88CA-2F9DF6E3589A}" type="pres">
      <dgm:prSet presAssocID="{E798C14C-D31C-472C-A951-46B8E6A9876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65C2A3-4BA6-EB42-8FB3-1AF8D7F9E9DB}" type="pres">
      <dgm:prSet presAssocID="{4542DECE-FA52-48D8-9C1D-B4600B482C91}" presName="root" presStyleCnt="0"/>
      <dgm:spPr/>
    </dgm:pt>
    <dgm:pt modelId="{1E14E256-F618-7A48-A32B-3C6EC31AE063}" type="pres">
      <dgm:prSet presAssocID="{4542DECE-FA52-48D8-9C1D-B4600B482C91}" presName="rootComposite" presStyleCnt="0"/>
      <dgm:spPr/>
    </dgm:pt>
    <dgm:pt modelId="{5E90B174-38D7-7842-B47A-0B868C409205}" type="pres">
      <dgm:prSet presAssocID="{4542DECE-FA52-48D8-9C1D-B4600B482C91}" presName="rootText" presStyleLbl="node1" presStyleIdx="0" presStyleCnt="2"/>
      <dgm:spPr/>
    </dgm:pt>
    <dgm:pt modelId="{AA09147E-F03E-7648-9C92-F095A0E23268}" type="pres">
      <dgm:prSet presAssocID="{4542DECE-FA52-48D8-9C1D-B4600B482C91}" presName="rootConnector" presStyleLbl="node1" presStyleIdx="0" presStyleCnt="2"/>
      <dgm:spPr/>
    </dgm:pt>
    <dgm:pt modelId="{C7185DF9-479F-AA42-A558-CAE48DE840ED}" type="pres">
      <dgm:prSet presAssocID="{4542DECE-FA52-48D8-9C1D-B4600B482C91}" presName="childShape" presStyleCnt="0"/>
      <dgm:spPr/>
    </dgm:pt>
    <dgm:pt modelId="{99D24BD8-C80C-D644-B339-19BDA2FB9EDF}" type="pres">
      <dgm:prSet presAssocID="{20DD33BB-F31E-408D-A689-C6D1D6CC7221}" presName="root" presStyleCnt="0"/>
      <dgm:spPr/>
    </dgm:pt>
    <dgm:pt modelId="{291068DE-AB18-D145-926C-3930FE67776D}" type="pres">
      <dgm:prSet presAssocID="{20DD33BB-F31E-408D-A689-C6D1D6CC7221}" presName="rootComposite" presStyleCnt="0"/>
      <dgm:spPr/>
    </dgm:pt>
    <dgm:pt modelId="{10FC227F-9E8E-4B47-8DB5-FD0C1CF1C465}" type="pres">
      <dgm:prSet presAssocID="{20DD33BB-F31E-408D-A689-C6D1D6CC7221}" presName="rootText" presStyleLbl="node1" presStyleIdx="1" presStyleCnt="2"/>
      <dgm:spPr/>
    </dgm:pt>
    <dgm:pt modelId="{4B23B592-2861-C642-A2CD-35D7FD3F2D7C}" type="pres">
      <dgm:prSet presAssocID="{20DD33BB-F31E-408D-A689-C6D1D6CC7221}" presName="rootConnector" presStyleLbl="node1" presStyleIdx="1" presStyleCnt="2"/>
      <dgm:spPr/>
    </dgm:pt>
    <dgm:pt modelId="{EC1694F7-0E4C-2649-B627-42F766384A14}" type="pres">
      <dgm:prSet presAssocID="{20DD33BB-F31E-408D-A689-C6D1D6CC7221}" presName="childShape" presStyleCnt="0"/>
      <dgm:spPr/>
    </dgm:pt>
  </dgm:ptLst>
  <dgm:cxnLst>
    <dgm:cxn modelId="{7EBC5B2E-7D08-9347-B370-48E640A70C36}" type="presOf" srcId="{4542DECE-FA52-48D8-9C1D-B4600B482C91}" destId="{5E90B174-38D7-7842-B47A-0B868C409205}" srcOrd="0" destOrd="0" presId="urn:microsoft.com/office/officeart/2005/8/layout/hierarchy3"/>
    <dgm:cxn modelId="{F0B50F2F-33BD-484F-8BA5-F83DD963CE31}" type="presOf" srcId="{4542DECE-FA52-48D8-9C1D-B4600B482C91}" destId="{AA09147E-F03E-7648-9C92-F095A0E23268}" srcOrd="1" destOrd="0" presId="urn:microsoft.com/office/officeart/2005/8/layout/hierarchy3"/>
    <dgm:cxn modelId="{CA591A3A-DFD5-425C-9B11-09F546E17668}" srcId="{E798C14C-D31C-472C-A951-46B8E6A9876D}" destId="{4542DECE-FA52-48D8-9C1D-B4600B482C91}" srcOrd="0" destOrd="0" parTransId="{914C132D-3CD7-498F-B50E-3D6EDC6284D0}" sibTransId="{69E544AA-9747-4842-9CCC-62E81621EA08}"/>
    <dgm:cxn modelId="{1858EF56-F5DA-804B-907F-BF183B81D82F}" type="presOf" srcId="{E798C14C-D31C-472C-A951-46B8E6A9876D}" destId="{669E1B35-BB15-F247-88CA-2F9DF6E3589A}" srcOrd="0" destOrd="0" presId="urn:microsoft.com/office/officeart/2005/8/layout/hierarchy3"/>
    <dgm:cxn modelId="{7CF4DE8B-58C6-4E3D-BBB7-C525D041BAD4}" srcId="{E798C14C-D31C-472C-A951-46B8E6A9876D}" destId="{20DD33BB-F31E-408D-A689-C6D1D6CC7221}" srcOrd="1" destOrd="0" parTransId="{EAB6DCE4-C86C-478D-A50F-40A33B9B9F98}" sibTransId="{3EEB2E04-141B-4547-9AD6-C89FEE34C654}"/>
    <dgm:cxn modelId="{0005DEB4-5082-454D-A216-0BC8EA37D870}" type="presOf" srcId="{20DD33BB-F31E-408D-A689-C6D1D6CC7221}" destId="{4B23B592-2861-C642-A2CD-35D7FD3F2D7C}" srcOrd="1" destOrd="0" presId="urn:microsoft.com/office/officeart/2005/8/layout/hierarchy3"/>
    <dgm:cxn modelId="{D114E5C0-4054-FD4C-8EFC-F1B349F9C3C0}" type="presOf" srcId="{20DD33BB-F31E-408D-A689-C6D1D6CC7221}" destId="{10FC227F-9E8E-4B47-8DB5-FD0C1CF1C465}" srcOrd="0" destOrd="0" presId="urn:microsoft.com/office/officeart/2005/8/layout/hierarchy3"/>
    <dgm:cxn modelId="{B35A73C2-7077-D447-9B57-592B187B21DB}" type="presParOf" srcId="{669E1B35-BB15-F247-88CA-2F9DF6E3589A}" destId="{1165C2A3-4BA6-EB42-8FB3-1AF8D7F9E9DB}" srcOrd="0" destOrd="0" presId="urn:microsoft.com/office/officeart/2005/8/layout/hierarchy3"/>
    <dgm:cxn modelId="{2E6FA534-4234-E141-A684-0F23268C7E9A}" type="presParOf" srcId="{1165C2A3-4BA6-EB42-8FB3-1AF8D7F9E9DB}" destId="{1E14E256-F618-7A48-A32B-3C6EC31AE063}" srcOrd="0" destOrd="0" presId="urn:microsoft.com/office/officeart/2005/8/layout/hierarchy3"/>
    <dgm:cxn modelId="{8E4F1844-D58A-364F-A268-4119324FCEF1}" type="presParOf" srcId="{1E14E256-F618-7A48-A32B-3C6EC31AE063}" destId="{5E90B174-38D7-7842-B47A-0B868C409205}" srcOrd="0" destOrd="0" presId="urn:microsoft.com/office/officeart/2005/8/layout/hierarchy3"/>
    <dgm:cxn modelId="{3C9A54E4-F9F1-A741-B1D7-0F91D2B8DD6E}" type="presParOf" srcId="{1E14E256-F618-7A48-A32B-3C6EC31AE063}" destId="{AA09147E-F03E-7648-9C92-F095A0E23268}" srcOrd="1" destOrd="0" presId="urn:microsoft.com/office/officeart/2005/8/layout/hierarchy3"/>
    <dgm:cxn modelId="{45D91DB7-C822-4246-BD74-438D78A50288}" type="presParOf" srcId="{1165C2A3-4BA6-EB42-8FB3-1AF8D7F9E9DB}" destId="{C7185DF9-479F-AA42-A558-CAE48DE840ED}" srcOrd="1" destOrd="0" presId="urn:microsoft.com/office/officeart/2005/8/layout/hierarchy3"/>
    <dgm:cxn modelId="{13141170-8286-9846-A448-BBCCDC04C825}" type="presParOf" srcId="{669E1B35-BB15-F247-88CA-2F9DF6E3589A}" destId="{99D24BD8-C80C-D644-B339-19BDA2FB9EDF}" srcOrd="1" destOrd="0" presId="urn:microsoft.com/office/officeart/2005/8/layout/hierarchy3"/>
    <dgm:cxn modelId="{CF2FF834-A7AD-8244-B9C4-1C6E985E20BE}" type="presParOf" srcId="{99D24BD8-C80C-D644-B339-19BDA2FB9EDF}" destId="{291068DE-AB18-D145-926C-3930FE67776D}" srcOrd="0" destOrd="0" presId="urn:microsoft.com/office/officeart/2005/8/layout/hierarchy3"/>
    <dgm:cxn modelId="{70A25E48-7886-6E41-824F-4C74856A96D2}" type="presParOf" srcId="{291068DE-AB18-D145-926C-3930FE67776D}" destId="{10FC227F-9E8E-4B47-8DB5-FD0C1CF1C465}" srcOrd="0" destOrd="0" presId="urn:microsoft.com/office/officeart/2005/8/layout/hierarchy3"/>
    <dgm:cxn modelId="{20C150A6-62C4-AA48-93E8-3C3AA808962F}" type="presParOf" srcId="{291068DE-AB18-D145-926C-3930FE67776D}" destId="{4B23B592-2861-C642-A2CD-35D7FD3F2D7C}" srcOrd="1" destOrd="0" presId="urn:microsoft.com/office/officeart/2005/8/layout/hierarchy3"/>
    <dgm:cxn modelId="{9B94C2C1-17AD-D54D-A300-BA14E197C7DB}" type="presParOf" srcId="{99D24BD8-C80C-D644-B339-19BDA2FB9EDF}" destId="{EC1694F7-0E4C-2649-B627-42F766384A1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BC4917-A24F-4C68-BD94-E0E7E692BD1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49FF04-3CE0-4950-8E36-680BA24A2D2C}">
      <dgm:prSet custT="1"/>
      <dgm:spPr/>
      <dgm:t>
        <a:bodyPr/>
        <a:lstStyle/>
        <a:p>
          <a:r>
            <a:rPr kumimoji="1" lang="en-US" sz="2400" dirty="0"/>
            <a:t>   </a:t>
          </a:r>
          <a:r>
            <a:rPr kumimoji="1" lang="zh-CN" altLang="en-US" sz="2400" dirty="0"/>
            <a:t> </a:t>
          </a:r>
          <a:r>
            <a:rPr kumimoji="1" lang="en" altLang="zh-CN" sz="2400" dirty="0"/>
            <a:t>Learning Process</a:t>
          </a:r>
          <a:endParaRPr kumimoji="1" lang="en-US" altLang="zh-CN" sz="2400" dirty="0"/>
        </a:p>
        <a:p>
          <a:r>
            <a:rPr kumimoji="1" lang="en-US" altLang="zh-CN" sz="2400" dirty="0"/>
            <a:t>          As now</a:t>
          </a:r>
          <a:endParaRPr lang="en-US" sz="2400" dirty="0"/>
        </a:p>
      </dgm:t>
    </dgm:pt>
    <dgm:pt modelId="{1D594673-6CFD-465E-B1AB-EE3152528371}" type="parTrans" cxnId="{A7B3447E-5290-4E31-8F27-EBED8A79A23F}">
      <dgm:prSet/>
      <dgm:spPr/>
      <dgm:t>
        <a:bodyPr/>
        <a:lstStyle/>
        <a:p>
          <a:endParaRPr lang="en-US"/>
        </a:p>
      </dgm:t>
    </dgm:pt>
    <dgm:pt modelId="{202DFB76-EFA8-4130-99CA-009BC3F12421}" type="sibTrans" cxnId="{A7B3447E-5290-4E31-8F27-EBED8A79A23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5B8EE4E-A05E-4062-978D-F78718E1D150}">
      <dgm:prSet custT="1"/>
      <dgm:spPr/>
      <dgm:t>
        <a:bodyPr/>
        <a:lstStyle/>
        <a:p>
          <a:r>
            <a:rPr kumimoji="1" lang="en-US" sz="2400" dirty="0"/>
            <a:t>After-school thinking</a:t>
          </a:r>
        </a:p>
        <a:p>
          <a:r>
            <a:rPr kumimoji="1" lang="en" altLang="zh-CN" sz="2400" dirty="0"/>
            <a:t>Ask </a:t>
          </a:r>
          <a:r>
            <a:rPr kumimoji="1" lang="en" altLang="zh-CN" sz="2400" dirty="0" err="1"/>
            <a:t>chatGPT</a:t>
          </a:r>
          <a:r>
            <a:rPr kumimoji="1" lang="en" altLang="zh-CN" sz="2400" dirty="0"/>
            <a:t> questions</a:t>
          </a:r>
          <a:endParaRPr kumimoji="1" lang="en-US" sz="2400" dirty="0"/>
        </a:p>
      </dgm:t>
    </dgm:pt>
    <dgm:pt modelId="{2938B8F9-A0A0-4910-9F24-53C72707BA78}" type="parTrans" cxnId="{72D1218C-77E8-4E56-8B41-CBC84BDD124E}">
      <dgm:prSet/>
      <dgm:spPr/>
      <dgm:t>
        <a:bodyPr/>
        <a:lstStyle/>
        <a:p>
          <a:endParaRPr lang="en-US"/>
        </a:p>
      </dgm:t>
    </dgm:pt>
    <dgm:pt modelId="{763FE2FB-4F2B-4F47-AFFA-79AD7894630D}" type="sibTrans" cxnId="{72D1218C-77E8-4E56-8B41-CBC84BDD124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DFBD377-9383-4326-82EE-9989DFD01BD2}">
      <dgm:prSet/>
      <dgm:spPr/>
      <dgm:t>
        <a:bodyPr/>
        <a:lstStyle/>
        <a:p>
          <a:r>
            <a:rPr kumimoji="1" lang="en-US" dirty="0"/>
            <a:t>Quiz and assignment</a:t>
          </a:r>
        </a:p>
        <a:p>
          <a:r>
            <a:rPr kumimoji="1" lang="en-US" dirty="0"/>
            <a:t> </a:t>
          </a:r>
          <a:r>
            <a:rPr kumimoji="1" lang="zh-CN" altLang="en-US" dirty="0"/>
            <a:t>     </a:t>
          </a:r>
          <a:r>
            <a:rPr kumimoji="1" lang="en" altLang="zh-CN" dirty="0"/>
            <a:t>Customized</a:t>
          </a:r>
          <a:endParaRPr lang="en-US" dirty="0"/>
        </a:p>
      </dgm:t>
    </dgm:pt>
    <dgm:pt modelId="{27B11195-0CE6-4C51-B5F5-C74DF1FFE0F2}" type="parTrans" cxnId="{AD05AD6B-279A-4366-8276-97F3F7F7469D}">
      <dgm:prSet/>
      <dgm:spPr/>
      <dgm:t>
        <a:bodyPr/>
        <a:lstStyle/>
        <a:p>
          <a:endParaRPr lang="en-US"/>
        </a:p>
      </dgm:t>
    </dgm:pt>
    <dgm:pt modelId="{04DFC64D-F6D5-450D-BDF3-04C950F62486}" type="sibTrans" cxnId="{AD05AD6B-279A-4366-8276-97F3F7F7469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DAABC25-9D91-144C-AB08-1E3238AEE83A}" type="pres">
      <dgm:prSet presAssocID="{B8BC4917-A24F-4C68-BD94-E0E7E692BD1D}" presName="Name0" presStyleCnt="0">
        <dgm:presLayoutVars>
          <dgm:animLvl val="lvl"/>
          <dgm:resizeHandles val="exact"/>
        </dgm:presLayoutVars>
      </dgm:prSet>
      <dgm:spPr/>
    </dgm:pt>
    <dgm:pt modelId="{CA453F43-F34A-8B40-BA74-C9E6947666D3}" type="pres">
      <dgm:prSet presAssocID="{1749FF04-3CE0-4950-8E36-680BA24A2D2C}" presName="compositeNode" presStyleCnt="0">
        <dgm:presLayoutVars>
          <dgm:bulletEnabled val="1"/>
        </dgm:presLayoutVars>
      </dgm:prSet>
      <dgm:spPr/>
    </dgm:pt>
    <dgm:pt modelId="{520C14C4-418C-8A4D-8984-D4D1E43C3F6C}" type="pres">
      <dgm:prSet presAssocID="{1749FF04-3CE0-4950-8E36-680BA24A2D2C}" presName="bgRect" presStyleLbl="bgAccFollowNode1" presStyleIdx="0" presStyleCnt="3" custScaleX="110021"/>
      <dgm:spPr/>
    </dgm:pt>
    <dgm:pt modelId="{1E244ABC-6AEE-1643-9E96-CE62AC728903}" type="pres">
      <dgm:prSet presAssocID="{202DFB76-EFA8-4130-99CA-009BC3F1242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AF80F45-48CC-5B4D-8B9C-587D63C5C078}" type="pres">
      <dgm:prSet presAssocID="{1749FF04-3CE0-4950-8E36-680BA24A2D2C}" presName="bottomLine" presStyleLbl="alignNode1" presStyleIdx="1" presStyleCnt="6">
        <dgm:presLayoutVars/>
      </dgm:prSet>
      <dgm:spPr/>
    </dgm:pt>
    <dgm:pt modelId="{3E221B83-914E-9E47-A812-244D04DA5192}" type="pres">
      <dgm:prSet presAssocID="{1749FF04-3CE0-4950-8E36-680BA24A2D2C}" presName="nodeText" presStyleLbl="bgAccFollowNode1" presStyleIdx="0" presStyleCnt="3">
        <dgm:presLayoutVars>
          <dgm:bulletEnabled val="1"/>
        </dgm:presLayoutVars>
      </dgm:prSet>
      <dgm:spPr/>
    </dgm:pt>
    <dgm:pt modelId="{4C16D46A-A23D-5846-9B4A-AC6B4C4EA5F3}" type="pres">
      <dgm:prSet presAssocID="{202DFB76-EFA8-4130-99CA-009BC3F12421}" presName="sibTrans" presStyleCnt="0"/>
      <dgm:spPr/>
    </dgm:pt>
    <dgm:pt modelId="{66DA88C7-9111-9E4D-842C-25B7892C562C}" type="pres">
      <dgm:prSet presAssocID="{B5B8EE4E-A05E-4062-978D-F78718E1D150}" presName="compositeNode" presStyleCnt="0">
        <dgm:presLayoutVars>
          <dgm:bulletEnabled val="1"/>
        </dgm:presLayoutVars>
      </dgm:prSet>
      <dgm:spPr/>
    </dgm:pt>
    <dgm:pt modelId="{8548B08F-E966-AB4B-A784-742871637DB3}" type="pres">
      <dgm:prSet presAssocID="{B5B8EE4E-A05E-4062-978D-F78718E1D150}" presName="bgRect" presStyleLbl="bgAccFollowNode1" presStyleIdx="1" presStyleCnt="3" custScaleX="112720"/>
      <dgm:spPr/>
    </dgm:pt>
    <dgm:pt modelId="{18A6445C-8DCD-644D-9628-7B9EACD76CA1}" type="pres">
      <dgm:prSet presAssocID="{763FE2FB-4F2B-4F47-AFFA-79AD7894630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573CBC3-55F9-4740-AAC9-21F9D25FC21F}" type="pres">
      <dgm:prSet presAssocID="{B5B8EE4E-A05E-4062-978D-F78718E1D150}" presName="bottomLine" presStyleLbl="alignNode1" presStyleIdx="3" presStyleCnt="6">
        <dgm:presLayoutVars/>
      </dgm:prSet>
      <dgm:spPr/>
    </dgm:pt>
    <dgm:pt modelId="{93CD263D-CFB1-DB41-BECA-C40CFBED952D}" type="pres">
      <dgm:prSet presAssocID="{B5B8EE4E-A05E-4062-978D-F78718E1D150}" presName="nodeText" presStyleLbl="bgAccFollowNode1" presStyleIdx="1" presStyleCnt="3">
        <dgm:presLayoutVars>
          <dgm:bulletEnabled val="1"/>
        </dgm:presLayoutVars>
      </dgm:prSet>
      <dgm:spPr/>
    </dgm:pt>
    <dgm:pt modelId="{274818D7-8FAC-FD42-A4FC-8637E7FF2041}" type="pres">
      <dgm:prSet presAssocID="{763FE2FB-4F2B-4F47-AFFA-79AD7894630D}" presName="sibTrans" presStyleCnt="0"/>
      <dgm:spPr/>
    </dgm:pt>
    <dgm:pt modelId="{99653016-760C-E14F-A10F-2C791EDAD1EC}" type="pres">
      <dgm:prSet presAssocID="{7DFBD377-9383-4326-82EE-9989DFD01BD2}" presName="compositeNode" presStyleCnt="0">
        <dgm:presLayoutVars>
          <dgm:bulletEnabled val="1"/>
        </dgm:presLayoutVars>
      </dgm:prSet>
      <dgm:spPr/>
    </dgm:pt>
    <dgm:pt modelId="{2EA365C3-85ED-F641-A0AF-542AD873563B}" type="pres">
      <dgm:prSet presAssocID="{7DFBD377-9383-4326-82EE-9989DFD01BD2}" presName="bgRect" presStyleLbl="bgAccFollowNode1" presStyleIdx="2" presStyleCnt="3" custScaleX="113925"/>
      <dgm:spPr/>
    </dgm:pt>
    <dgm:pt modelId="{2D054E46-9849-4242-A860-F92BAB74E868}" type="pres">
      <dgm:prSet presAssocID="{04DFC64D-F6D5-450D-BDF3-04C950F6248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90AE985-A977-C24F-A540-811AA12FD9C1}" type="pres">
      <dgm:prSet presAssocID="{7DFBD377-9383-4326-82EE-9989DFD01BD2}" presName="bottomLine" presStyleLbl="alignNode1" presStyleIdx="5" presStyleCnt="6">
        <dgm:presLayoutVars/>
      </dgm:prSet>
      <dgm:spPr/>
    </dgm:pt>
    <dgm:pt modelId="{B84ACE99-30B6-4F43-9188-52DD7CD26BB0}" type="pres">
      <dgm:prSet presAssocID="{7DFBD377-9383-4326-82EE-9989DFD01BD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081901A-BAE1-9549-8D2A-5BCF9299BE0F}" type="presOf" srcId="{7DFBD377-9383-4326-82EE-9989DFD01BD2}" destId="{2EA365C3-85ED-F641-A0AF-542AD873563B}" srcOrd="0" destOrd="0" presId="urn:microsoft.com/office/officeart/2016/7/layout/BasicLinearProcessNumbered"/>
    <dgm:cxn modelId="{D672AE21-0539-5348-A930-316DC4046245}" type="presOf" srcId="{763FE2FB-4F2B-4F47-AFFA-79AD7894630D}" destId="{18A6445C-8DCD-644D-9628-7B9EACD76CA1}" srcOrd="0" destOrd="0" presId="urn:microsoft.com/office/officeart/2016/7/layout/BasicLinearProcessNumbered"/>
    <dgm:cxn modelId="{7DEFD941-3A19-B543-ACD8-645849A6C048}" type="presOf" srcId="{B8BC4917-A24F-4C68-BD94-E0E7E692BD1D}" destId="{7DAABC25-9D91-144C-AB08-1E3238AEE83A}" srcOrd="0" destOrd="0" presId="urn:microsoft.com/office/officeart/2016/7/layout/BasicLinearProcessNumbered"/>
    <dgm:cxn modelId="{1685DD45-F83B-1B44-A46D-9B03EDFE73AE}" type="presOf" srcId="{B5B8EE4E-A05E-4062-978D-F78718E1D150}" destId="{8548B08F-E966-AB4B-A784-742871637DB3}" srcOrd="0" destOrd="0" presId="urn:microsoft.com/office/officeart/2016/7/layout/BasicLinearProcessNumbered"/>
    <dgm:cxn modelId="{73C66046-25D5-5745-AF9C-42FE02E69F13}" type="presOf" srcId="{202DFB76-EFA8-4130-99CA-009BC3F12421}" destId="{1E244ABC-6AEE-1643-9E96-CE62AC728903}" srcOrd="0" destOrd="0" presId="urn:microsoft.com/office/officeart/2016/7/layout/BasicLinearProcessNumbered"/>
    <dgm:cxn modelId="{62CCF456-190D-5F41-BF3D-924251EBDF6D}" type="presOf" srcId="{B5B8EE4E-A05E-4062-978D-F78718E1D150}" destId="{93CD263D-CFB1-DB41-BECA-C40CFBED952D}" srcOrd="1" destOrd="0" presId="urn:microsoft.com/office/officeart/2016/7/layout/BasicLinearProcessNumbered"/>
    <dgm:cxn modelId="{97A3BC66-75E2-4546-96F6-67E0B210FBD2}" type="presOf" srcId="{7DFBD377-9383-4326-82EE-9989DFD01BD2}" destId="{B84ACE99-30B6-4F43-9188-52DD7CD26BB0}" srcOrd="1" destOrd="0" presId="urn:microsoft.com/office/officeart/2016/7/layout/BasicLinearProcessNumbered"/>
    <dgm:cxn modelId="{AD05AD6B-279A-4366-8276-97F3F7F7469D}" srcId="{B8BC4917-A24F-4C68-BD94-E0E7E692BD1D}" destId="{7DFBD377-9383-4326-82EE-9989DFD01BD2}" srcOrd="2" destOrd="0" parTransId="{27B11195-0CE6-4C51-B5F5-C74DF1FFE0F2}" sibTransId="{04DFC64D-F6D5-450D-BDF3-04C950F62486}"/>
    <dgm:cxn modelId="{A7B3447E-5290-4E31-8F27-EBED8A79A23F}" srcId="{B8BC4917-A24F-4C68-BD94-E0E7E692BD1D}" destId="{1749FF04-3CE0-4950-8E36-680BA24A2D2C}" srcOrd="0" destOrd="0" parTransId="{1D594673-6CFD-465E-B1AB-EE3152528371}" sibTransId="{202DFB76-EFA8-4130-99CA-009BC3F12421}"/>
    <dgm:cxn modelId="{72D1218C-77E8-4E56-8B41-CBC84BDD124E}" srcId="{B8BC4917-A24F-4C68-BD94-E0E7E692BD1D}" destId="{B5B8EE4E-A05E-4062-978D-F78718E1D150}" srcOrd="1" destOrd="0" parTransId="{2938B8F9-A0A0-4910-9F24-53C72707BA78}" sibTransId="{763FE2FB-4F2B-4F47-AFFA-79AD7894630D}"/>
    <dgm:cxn modelId="{A563D0B2-1263-BB41-8441-9FB633DA7505}" type="presOf" srcId="{1749FF04-3CE0-4950-8E36-680BA24A2D2C}" destId="{520C14C4-418C-8A4D-8984-D4D1E43C3F6C}" srcOrd="0" destOrd="0" presId="urn:microsoft.com/office/officeart/2016/7/layout/BasicLinearProcessNumbered"/>
    <dgm:cxn modelId="{0CBD2BB9-8C2D-BE4D-8B7A-003C6B72C925}" type="presOf" srcId="{1749FF04-3CE0-4950-8E36-680BA24A2D2C}" destId="{3E221B83-914E-9E47-A812-244D04DA5192}" srcOrd="1" destOrd="0" presId="urn:microsoft.com/office/officeart/2016/7/layout/BasicLinearProcessNumbered"/>
    <dgm:cxn modelId="{DAFA50E8-EC2D-B340-9DD1-E98D35B37BCC}" type="presOf" srcId="{04DFC64D-F6D5-450D-BDF3-04C950F62486}" destId="{2D054E46-9849-4242-A860-F92BAB74E868}" srcOrd="0" destOrd="0" presId="urn:microsoft.com/office/officeart/2016/7/layout/BasicLinearProcessNumbered"/>
    <dgm:cxn modelId="{924B2596-FCED-DE48-8352-FD1ECA6EC6D7}" type="presParOf" srcId="{7DAABC25-9D91-144C-AB08-1E3238AEE83A}" destId="{CA453F43-F34A-8B40-BA74-C9E6947666D3}" srcOrd="0" destOrd="0" presId="urn:microsoft.com/office/officeart/2016/7/layout/BasicLinearProcessNumbered"/>
    <dgm:cxn modelId="{2BC5CBD2-8D5F-CF45-8B55-CDE9415EC7C7}" type="presParOf" srcId="{CA453F43-F34A-8B40-BA74-C9E6947666D3}" destId="{520C14C4-418C-8A4D-8984-D4D1E43C3F6C}" srcOrd="0" destOrd="0" presId="urn:microsoft.com/office/officeart/2016/7/layout/BasicLinearProcessNumbered"/>
    <dgm:cxn modelId="{116C58E5-6B0B-524A-B7FD-AC816A1E69B7}" type="presParOf" srcId="{CA453F43-F34A-8B40-BA74-C9E6947666D3}" destId="{1E244ABC-6AEE-1643-9E96-CE62AC728903}" srcOrd="1" destOrd="0" presId="urn:microsoft.com/office/officeart/2016/7/layout/BasicLinearProcessNumbered"/>
    <dgm:cxn modelId="{9347A045-2242-C646-A0B5-320D45B09C26}" type="presParOf" srcId="{CA453F43-F34A-8B40-BA74-C9E6947666D3}" destId="{6AF80F45-48CC-5B4D-8B9C-587D63C5C078}" srcOrd="2" destOrd="0" presId="urn:microsoft.com/office/officeart/2016/7/layout/BasicLinearProcessNumbered"/>
    <dgm:cxn modelId="{3CD1C07D-6F7D-AB46-8A9D-2516DF0B3870}" type="presParOf" srcId="{CA453F43-F34A-8B40-BA74-C9E6947666D3}" destId="{3E221B83-914E-9E47-A812-244D04DA5192}" srcOrd="3" destOrd="0" presId="urn:microsoft.com/office/officeart/2016/7/layout/BasicLinearProcessNumbered"/>
    <dgm:cxn modelId="{DF45464B-16A6-4648-98AC-4CC786F6F997}" type="presParOf" srcId="{7DAABC25-9D91-144C-AB08-1E3238AEE83A}" destId="{4C16D46A-A23D-5846-9B4A-AC6B4C4EA5F3}" srcOrd="1" destOrd="0" presId="urn:microsoft.com/office/officeart/2016/7/layout/BasicLinearProcessNumbered"/>
    <dgm:cxn modelId="{B4E2ED3C-C3D4-714E-B56D-9F231B502834}" type="presParOf" srcId="{7DAABC25-9D91-144C-AB08-1E3238AEE83A}" destId="{66DA88C7-9111-9E4D-842C-25B7892C562C}" srcOrd="2" destOrd="0" presId="urn:microsoft.com/office/officeart/2016/7/layout/BasicLinearProcessNumbered"/>
    <dgm:cxn modelId="{6AD36945-5184-2644-93D4-5F2ACEC6CC58}" type="presParOf" srcId="{66DA88C7-9111-9E4D-842C-25B7892C562C}" destId="{8548B08F-E966-AB4B-A784-742871637DB3}" srcOrd="0" destOrd="0" presId="urn:microsoft.com/office/officeart/2016/7/layout/BasicLinearProcessNumbered"/>
    <dgm:cxn modelId="{9BD2DDD7-937E-3B4F-8481-2A15C02B00A2}" type="presParOf" srcId="{66DA88C7-9111-9E4D-842C-25B7892C562C}" destId="{18A6445C-8DCD-644D-9628-7B9EACD76CA1}" srcOrd="1" destOrd="0" presId="urn:microsoft.com/office/officeart/2016/7/layout/BasicLinearProcessNumbered"/>
    <dgm:cxn modelId="{308F6049-ACA4-0E46-825F-477275CA3F81}" type="presParOf" srcId="{66DA88C7-9111-9E4D-842C-25B7892C562C}" destId="{4573CBC3-55F9-4740-AAC9-21F9D25FC21F}" srcOrd="2" destOrd="0" presId="urn:microsoft.com/office/officeart/2016/7/layout/BasicLinearProcessNumbered"/>
    <dgm:cxn modelId="{8FA98475-C4BA-D440-A048-DB3FACE21C7C}" type="presParOf" srcId="{66DA88C7-9111-9E4D-842C-25B7892C562C}" destId="{93CD263D-CFB1-DB41-BECA-C40CFBED952D}" srcOrd="3" destOrd="0" presId="urn:microsoft.com/office/officeart/2016/7/layout/BasicLinearProcessNumbered"/>
    <dgm:cxn modelId="{96CAC887-ECB9-2B43-BDC7-F0816066CB95}" type="presParOf" srcId="{7DAABC25-9D91-144C-AB08-1E3238AEE83A}" destId="{274818D7-8FAC-FD42-A4FC-8637E7FF2041}" srcOrd="3" destOrd="0" presId="urn:microsoft.com/office/officeart/2016/7/layout/BasicLinearProcessNumbered"/>
    <dgm:cxn modelId="{5ED603AF-32B8-F041-BECF-B68AC34DE28D}" type="presParOf" srcId="{7DAABC25-9D91-144C-AB08-1E3238AEE83A}" destId="{99653016-760C-E14F-A10F-2C791EDAD1EC}" srcOrd="4" destOrd="0" presId="urn:microsoft.com/office/officeart/2016/7/layout/BasicLinearProcessNumbered"/>
    <dgm:cxn modelId="{777C4948-6855-5D41-B6F3-D789576B52CD}" type="presParOf" srcId="{99653016-760C-E14F-A10F-2C791EDAD1EC}" destId="{2EA365C3-85ED-F641-A0AF-542AD873563B}" srcOrd="0" destOrd="0" presId="urn:microsoft.com/office/officeart/2016/7/layout/BasicLinearProcessNumbered"/>
    <dgm:cxn modelId="{C343C0BE-644D-A649-ACEC-DDF022EFC5C8}" type="presParOf" srcId="{99653016-760C-E14F-A10F-2C791EDAD1EC}" destId="{2D054E46-9849-4242-A860-F92BAB74E868}" srcOrd="1" destOrd="0" presId="urn:microsoft.com/office/officeart/2016/7/layout/BasicLinearProcessNumbered"/>
    <dgm:cxn modelId="{873796D5-027C-664C-A124-A8CB4FADDB9E}" type="presParOf" srcId="{99653016-760C-E14F-A10F-2C791EDAD1EC}" destId="{690AE985-A977-C24F-A540-811AA12FD9C1}" srcOrd="2" destOrd="0" presId="urn:microsoft.com/office/officeart/2016/7/layout/BasicLinearProcessNumbered"/>
    <dgm:cxn modelId="{9F99F491-149E-6D4E-84B2-41F72B33B256}" type="presParOf" srcId="{99653016-760C-E14F-A10F-2C791EDAD1EC}" destId="{B84ACE99-30B6-4F43-9188-52DD7CD26BB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0BAB5D-6F0E-44EB-8C41-EB0D8957387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EAD1966A-9108-4C37-B1F7-F080220AA292}">
      <dgm:prSet/>
      <dgm:spPr/>
      <dgm:t>
        <a:bodyPr/>
        <a:lstStyle/>
        <a:p>
          <a:pPr>
            <a:defRPr cap="all"/>
          </a:pPr>
          <a:r>
            <a:rPr kumimoji="1" lang="en-US"/>
            <a:t>Privacy</a:t>
          </a:r>
          <a:endParaRPr lang="en-US"/>
        </a:p>
      </dgm:t>
    </dgm:pt>
    <dgm:pt modelId="{C2846224-D8D6-4E9B-800E-B6A37AE231AA}" type="parTrans" cxnId="{9F7B00DA-C031-474E-99E8-C83F8B085DD6}">
      <dgm:prSet/>
      <dgm:spPr/>
      <dgm:t>
        <a:bodyPr/>
        <a:lstStyle/>
        <a:p>
          <a:endParaRPr lang="en-US"/>
        </a:p>
      </dgm:t>
    </dgm:pt>
    <dgm:pt modelId="{CAD41607-E902-4C3A-810C-54F83536F601}" type="sibTrans" cxnId="{9F7B00DA-C031-474E-99E8-C83F8B085DD6}">
      <dgm:prSet/>
      <dgm:spPr/>
      <dgm:t>
        <a:bodyPr/>
        <a:lstStyle/>
        <a:p>
          <a:endParaRPr lang="en-US"/>
        </a:p>
      </dgm:t>
    </dgm:pt>
    <dgm:pt modelId="{172FA755-5F1B-4173-BBDF-8C3257CB53F0}">
      <dgm:prSet/>
      <dgm:spPr/>
      <dgm:t>
        <a:bodyPr/>
        <a:lstStyle/>
        <a:p>
          <a:pPr>
            <a:defRPr cap="all"/>
          </a:pPr>
          <a:r>
            <a:rPr kumimoji="1" lang="en-US"/>
            <a:t>Reliability</a:t>
          </a:r>
          <a:endParaRPr lang="en-US"/>
        </a:p>
      </dgm:t>
    </dgm:pt>
    <dgm:pt modelId="{98CDE467-3F82-4B0C-9EF6-8EE4AE6D4593}" type="parTrans" cxnId="{1A3341B8-32A3-4C76-BEC5-BB10691B53CF}">
      <dgm:prSet/>
      <dgm:spPr/>
      <dgm:t>
        <a:bodyPr/>
        <a:lstStyle/>
        <a:p>
          <a:endParaRPr lang="en-US"/>
        </a:p>
      </dgm:t>
    </dgm:pt>
    <dgm:pt modelId="{3B295432-3E3C-438F-BCFA-B024F7DC858A}" type="sibTrans" cxnId="{1A3341B8-32A3-4C76-BEC5-BB10691B53CF}">
      <dgm:prSet/>
      <dgm:spPr/>
      <dgm:t>
        <a:bodyPr/>
        <a:lstStyle/>
        <a:p>
          <a:endParaRPr lang="en-US"/>
        </a:p>
      </dgm:t>
    </dgm:pt>
    <dgm:pt modelId="{C9E4EDA3-B622-44C6-8363-48C1D7312268}">
      <dgm:prSet/>
      <dgm:spPr/>
      <dgm:t>
        <a:bodyPr/>
        <a:lstStyle/>
        <a:p>
          <a:pPr>
            <a:defRPr cap="all"/>
          </a:pPr>
          <a:r>
            <a:rPr kumimoji="1" lang="en-US" dirty="0"/>
            <a:t>Accuracy</a:t>
          </a:r>
          <a:endParaRPr lang="en-US" dirty="0"/>
        </a:p>
      </dgm:t>
    </dgm:pt>
    <dgm:pt modelId="{20324639-9315-4084-85AF-B2F6EBAB074B}" type="parTrans" cxnId="{EED59004-1AFB-4918-878A-860C06863E08}">
      <dgm:prSet/>
      <dgm:spPr/>
      <dgm:t>
        <a:bodyPr/>
        <a:lstStyle/>
        <a:p>
          <a:endParaRPr lang="en-US"/>
        </a:p>
      </dgm:t>
    </dgm:pt>
    <dgm:pt modelId="{6263B8FE-B9CF-4104-B694-DB6974C145D4}" type="sibTrans" cxnId="{EED59004-1AFB-4918-878A-860C06863E08}">
      <dgm:prSet/>
      <dgm:spPr/>
      <dgm:t>
        <a:bodyPr/>
        <a:lstStyle/>
        <a:p>
          <a:endParaRPr lang="en-US"/>
        </a:p>
      </dgm:t>
    </dgm:pt>
    <dgm:pt modelId="{F466D234-9B91-4FCE-9603-09AF2FA98F6A}" type="pres">
      <dgm:prSet presAssocID="{7E0BAB5D-6F0E-44EB-8C41-EB0D89573875}" presName="root" presStyleCnt="0">
        <dgm:presLayoutVars>
          <dgm:dir/>
          <dgm:resizeHandles val="exact"/>
        </dgm:presLayoutVars>
      </dgm:prSet>
      <dgm:spPr/>
    </dgm:pt>
    <dgm:pt modelId="{39F7479A-9AB1-4B14-BB8E-0CEFA1AFE164}" type="pres">
      <dgm:prSet presAssocID="{EAD1966A-9108-4C37-B1F7-F080220AA292}" presName="compNode" presStyleCnt="0"/>
      <dgm:spPr/>
    </dgm:pt>
    <dgm:pt modelId="{8277C80F-D174-4046-9280-9FE65E602C08}" type="pres">
      <dgm:prSet presAssocID="{EAD1966A-9108-4C37-B1F7-F080220AA292}" presName="iconBgRect" presStyleLbl="bgShp" presStyleIdx="0" presStyleCnt="3"/>
      <dgm:spPr/>
    </dgm:pt>
    <dgm:pt modelId="{A6B0B208-AFD2-441E-99A3-EAFA648EB50C}" type="pres">
      <dgm:prSet presAssocID="{EAD1966A-9108-4C37-B1F7-F080220AA2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4994CE75-F8F4-4A42-9BE4-01DC905A1447}" type="pres">
      <dgm:prSet presAssocID="{EAD1966A-9108-4C37-B1F7-F080220AA292}" presName="spaceRect" presStyleCnt="0"/>
      <dgm:spPr/>
    </dgm:pt>
    <dgm:pt modelId="{FCEC171E-BA5C-4960-99B1-8B20DAAC256D}" type="pres">
      <dgm:prSet presAssocID="{EAD1966A-9108-4C37-B1F7-F080220AA292}" presName="textRect" presStyleLbl="revTx" presStyleIdx="0" presStyleCnt="3">
        <dgm:presLayoutVars>
          <dgm:chMax val="1"/>
          <dgm:chPref val="1"/>
        </dgm:presLayoutVars>
      </dgm:prSet>
      <dgm:spPr/>
    </dgm:pt>
    <dgm:pt modelId="{69E1F1E3-23A8-4D9E-8BFB-0847F0AB3477}" type="pres">
      <dgm:prSet presAssocID="{CAD41607-E902-4C3A-810C-54F83536F601}" presName="sibTrans" presStyleCnt="0"/>
      <dgm:spPr/>
    </dgm:pt>
    <dgm:pt modelId="{E9086E20-E9AE-4D1B-AE45-C22D9B107C3C}" type="pres">
      <dgm:prSet presAssocID="{172FA755-5F1B-4173-BBDF-8C3257CB53F0}" presName="compNode" presStyleCnt="0"/>
      <dgm:spPr/>
    </dgm:pt>
    <dgm:pt modelId="{B1AE0F17-88C8-44F0-9E0D-F700736416DE}" type="pres">
      <dgm:prSet presAssocID="{172FA755-5F1B-4173-BBDF-8C3257CB53F0}" presName="iconBgRect" presStyleLbl="bgShp" presStyleIdx="1" presStyleCnt="3"/>
      <dgm:spPr/>
    </dgm:pt>
    <dgm:pt modelId="{60F3DBD1-E74A-4A40-B061-720A89E4F571}" type="pres">
      <dgm:prSet presAssocID="{172FA755-5F1B-4173-BBDF-8C3257CB53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复选标记"/>
        </a:ext>
      </dgm:extLst>
    </dgm:pt>
    <dgm:pt modelId="{3E4904F4-0823-4DBC-9760-977965AFCF79}" type="pres">
      <dgm:prSet presAssocID="{172FA755-5F1B-4173-BBDF-8C3257CB53F0}" presName="spaceRect" presStyleCnt="0"/>
      <dgm:spPr/>
    </dgm:pt>
    <dgm:pt modelId="{E77FBE53-1633-49D7-903E-6C2FAF08D0B8}" type="pres">
      <dgm:prSet presAssocID="{172FA755-5F1B-4173-BBDF-8C3257CB53F0}" presName="textRect" presStyleLbl="revTx" presStyleIdx="1" presStyleCnt="3">
        <dgm:presLayoutVars>
          <dgm:chMax val="1"/>
          <dgm:chPref val="1"/>
        </dgm:presLayoutVars>
      </dgm:prSet>
      <dgm:spPr/>
    </dgm:pt>
    <dgm:pt modelId="{BCEF23FE-CF94-451F-91B5-EB6929C69E89}" type="pres">
      <dgm:prSet presAssocID="{3B295432-3E3C-438F-BCFA-B024F7DC858A}" presName="sibTrans" presStyleCnt="0"/>
      <dgm:spPr/>
    </dgm:pt>
    <dgm:pt modelId="{39CCBADC-B9F5-4CCD-8BD7-FB8FA0110B61}" type="pres">
      <dgm:prSet presAssocID="{C9E4EDA3-B622-44C6-8363-48C1D7312268}" presName="compNode" presStyleCnt="0"/>
      <dgm:spPr/>
    </dgm:pt>
    <dgm:pt modelId="{9A414F8E-D05B-4ED0-ACD0-1B009D67982C}" type="pres">
      <dgm:prSet presAssocID="{C9E4EDA3-B622-44C6-8363-48C1D7312268}" presName="iconBgRect" presStyleLbl="bgShp" presStyleIdx="2" presStyleCnt="3"/>
      <dgm:spPr/>
    </dgm:pt>
    <dgm:pt modelId="{B79F93C0-B03B-4AB2-9914-C54D5C46409C}" type="pres">
      <dgm:prSet presAssocID="{C9E4EDA3-B622-44C6-8363-48C1D73122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靶心"/>
        </a:ext>
      </dgm:extLst>
    </dgm:pt>
    <dgm:pt modelId="{EBF59E65-244D-4A14-A9BA-7D589044245F}" type="pres">
      <dgm:prSet presAssocID="{C9E4EDA3-B622-44C6-8363-48C1D7312268}" presName="spaceRect" presStyleCnt="0"/>
      <dgm:spPr/>
    </dgm:pt>
    <dgm:pt modelId="{A19E1716-9072-4731-9341-E3BF4B7E6745}" type="pres">
      <dgm:prSet presAssocID="{C9E4EDA3-B622-44C6-8363-48C1D731226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D59004-1AFB-4918-878A-860C06863E08}" srcId="{7E0BAB5D-6F0E-44EB-8C41-EB0D89573875}" destId="{C9E4EDA3-B622-44C6-8363-48C1D7312268}" srcOrd="2" destOrd="0" parTransId="{20324639-9315-4084-85AF-B2F6EBAB074B}" sibTransId="{6263B8FE-B9CF-4104-B694-DB6974C145D4}"/>
    <dgm:cxn modelId="{FCE68D2F-64EA-4C18-B1BB-986218F630FE}" type="presOf" srcId="{172FA755-5F1B-4173-BBDF-8C3257CB53F0}" destId="{E77FBE53-1633-49D7-903E-6C2FAF08D0B8}" srcOrd="0" destOrd="0" presId="urn:microsoft.com/office/officeart/2018/5/layout/IconCircleLabelList"/>
    <dgm:cxn modelId="{01C3BC68-B42C-41B1-B109-2E50478CEE62}" type="presOf" srcId="{EAD1966A-9108-4C37-B1F7-F080220AA292}" destId="{FCEC171E-BA5C-4960-99B1-8B20DAAC256D}" srcOrd="0" destOrd="0" presId="urn:microsoft.com/office/officeart/2018/5/layout/IconCircleLabelList"/>
    <dgm:cxn modelId="{BE607995-670C-41A1-8749-404EC241219B}" type="presOf" srcId="{C9E4EDA3-B622-44C6-8363-48C1D7312268}" destId="{A19E1716-9072-4731-9341-E3BF4B7E6745}" srcOrd="0" destOrd="0" presId="urn:microsoft.com/office/officeart/2018/5/layout/IconCircleLabelList"/>
    <dgm:cxn modelId="{D391AFB2-1B55-4C1C-A779-B499B8D149E9}" type="presOf" srcId="{7E0BAB5D-6F0E-44EB-8C41-EB0D89573875}" destId="{F466D234-9B91-4FCE-9603-09AF2FA98F6A}" srcOrd="0" destOrd="0" presId="urn:microsoft.com/office/officeart/2018/5/layout/IconCircleLabelList"/>
    <dgm:cxn modelId="{1A3341B8-32A3-4C76-BEC5-BB10691B53CF}" srcId="{7E0BAB5D-6F0E-44EB-8C41-EB0D89573875}" destId="{172FA755-5F1B-4173-BBDF-8C3257CB53F0}" srcOrd="1" destOrd="0" parTransId="{98CDE467-3F82-4B0C-9EF6-8EE4AE6D4593}" sibTransId="{3B295432-3E3C-438F-BCFA-B024F7DC858A}"/>
    <dgm:cxn modelId="{9F7B00DA-C031-474E-99E8-C83F8B085DD6}" srcId="{7E0BAB5D-6F0E-44EB-8C41-EB0D89573875}" destId="{EAD1966A-9108-4C37-B1F7-F080220AA292}" srcOrd="0" destOrd="0" parTransId="{C2846224-D8D6-4E9B-800E-B6A37AE231AA}" sibTransId="{CAD41607-E902-4C3A-810C-54F83536F601}"/>
    <dgm:cxn modelId="{3BDA2EDB-9E1E-428F-B161-DFD178DADC93}" type="presParOf" srcId="{F466D234-9B91-4FCE-9603-09AF2FA98F6A}" destId="{39F7479A-9AB1-4B14-BB8E-0CEFA1AFE164}" srcOrd="0" destOrd="0" presId="urn:microsoft.com/office/officeart/2018/5/layout/IconCircleLabelList"/>
    <dgm:cxn modelId="{E9335BC1-274A-484D-8D8D-3DB50F1B318E}" type="presParOf" srcId="{39F7479A-9AB1-4B14-BB8E-0CEFA1AFE164}" destId="{8277C80F-D174-4046-9280-9FE65E602C08}" srcOrd="0" destOrd="0" presId="urn:microsoft.com/office/officeart/2018/5/layout/IconCircleLabelList"/>
    <dgm:cxn modelId="{17ED47F4-A30A-46EB-BFC3-9EC8AAC10409}" type="presParOf" srcId="{39F7479A-9AB1-4B14-BB8E-0CEFA1AFE164}" destId="{A6B0B208-AFD2-441E-99A3-EAFA648EB50C}" srcOrd="1" destOrd="0" presId="urn:microsoft.com/office/officeart/2018/5/layout/IconCircleLabelList"/>
    <dgm:cxn modelId="{B496E4E4-1DA3-41B7-935D-348E96BEAC66}" type="presParOf" srcId="{39F7479A-9AB1-4B14-BB8E-0CEFA1AFE164}" destId="{4994CE75-F8F4-4A42-9BE4-01DC905A1447}" srcOrd="2" destOrd="0" presId="urn:microsoft.com/office/officeart/2018/5/layout/IconCircleLabelList"/>
    <dgm:cxn modelId="{44F1FF4C-B149-4FC3-8C5C-32B28ABFADE9}" type="presParOf" srcId="{39F7479A-9AB1-4B14-BB8E-0CEFA1AFE164}" destId="{FCEC171E-BA5C-4960-99B1-8B20DAAC256D}" srcOrd="3" destOrd="0" presId="urn:microsoft.com/office/officeart/2018/5/layout/IconCircleLabelList"/>
    <dgm:cxn modelId="{B53CA71C-E6F9-47B8-B527-5D7B03B98B43}" type="presParOf" srcId="{F466D234-9B91-4FCE-9603-09AF2FA98F6A}" destId="{69E1F1E3-23A8-4D9E-8BFB-0847F0AB3477}" srcOrd="1" destOrd="0" presId="urn:microsoft.com/office/officeart/2018/5/layout/IconCircleLabelList"/>
    <dgm:cxn modelId="{46BCD343-8946-4F2E-AD3E-28EA6D91752D}" type="presParOf" srcId="{F466D234-9B91-4FCE-9603-09AF2FA98F6A}" destId="{E9086E20-E9AE-4D1B-AE45-C22D9B107C3C}" srcOrd="2" destOrd="0" presId="urn:microsoft.com/office/officeart/2018/5/layout/IconCircleLabelList"/>
    <dgm:cxn modelId="{E4FAE4DA-7EA6-4B99-8181-82C601DD5225}" type="presParOf" srcId="{E9086E20-E9AE-4D1B-AE45-C22D9B107C3C}" destId="{B1AE0F17-88C8-44F0-9E0D-F700736416DE}" srcOrd="0" destOrd="0" presId="urn:microsoft.com/office/officeart/2018/5/layout/IconCircleLabelList"/>
    <dgm:cxn modelId="{204C0D4F-D3A5-41E2-9438-2A021DB9F7F6}" type="presParOf" srcId="{E9086E20-E9AE-4D1B-AE45-C22D9B107C3C}" destId="{60F3DBD1-E74A-4A40-B061-720A89E4F571}" srcOrd="1" destOrd="0" presId="urn:microsoft.com/office/officeart/2018/5/layout/IconCircleLabelList"/>
    <dgm:cxn modelId="{85647790-A403-4FEF-BCBC-90B63D78FC20}" type="presParOf" srcId="{E9086E20-E9AE-4D1B-AE45-C22D9B107C3C}" destId="{3E4904F4-0823-4DBC-9760-977965AFCF79}" srcOrd="2" destOrd="0" presId="urn:microsoft.com/office/officeart/2018/5/layout/IconCircleLabelList"/>
    <dgm:cxn modelId="{F8F54C59-6B9B-4E3A-BA85-2D7A981E4230}" type="presParOf" srcId="{E9086E20-E9AE-4D1B-AE45-C22D9B107C3C}" destId="{E77FBE53-1633-49D7-903E-6C2FAF08D0B8}" srcOrd="3" destOrd="0" presId="urn:microsoft.com/office/officeart/2018/5/layout/IconCircleLabelList"/>
    <dgm:cxn modelId="{CC1F9F39-DE69-4BA0-AFB7-AC814D6A9391}" type="presParOf" srcId="{F466D234-9B91-4FCE-9603-09AF2FA98F6A}" destId="{BCEF23FE-CF94-451F-91B5-EB6929C69E89}" srcOrd="3" destOrd="0" presId="urn:microsoft.com/office/officeart/2018/5/layout/IconCircleLabelList"/>
    <dgm:cxn modelId="{237B763F-2C36-4706-BB52-7EA759576AE4}" type="presParOf" srcId="{F466D234-9B91-4FCE-9603-09AF2FA98F6A}" destId="{39CCBADC-B9F5-4CCD-8BD7-FB8FA0110B61}" srcOrd="4" destOrd="0" presId="urn:microsoft.com/office/officeart/2018/5/layout/IconCircleLabelList"/>
    <dgm:cxn modelId="{09696679-053A-4B2A-9EC0-FCBF842B201B}" type="presParOf" srcId="{39CCBADC-B9F5-4CCD-8BD7-FB8FA0110B61}" destId="{9A414F8E-D05B-4ED0-ACD0-1B009D67982C}" srcOrd="0" destOrd="0" presId="urn:microsoft.com/office/officeart/2018/5/layout/IconCircleLabelList"/>
    <dgm:cxn modelId="{15949E1A-84B4-4784-A781-474DECCA4C8D}" type="presParOf" srcId="{39CCBADC-B9F5-4CCD-8BD7-FB8FA0110B61}" destId="{B79F93C0-B03B-4AB2-9914-C54D5C46409C}" srcOrd="1" destOrd="0" presId="urn:microsoft.com/office/officeart/2018/5/layout/IconCircleLabelList"/>
    <dgm:cxn modelId="{B65D75CA-039C-4A6E-90D7-6FC15B169356}" type="presParOf" srcId="{39CCBADC-B9F5-4CCD-8BD7-FB8FA0110B61}" destId="{EBF59E65-244D-4A14-A9BA-7D589044245F}" srcOrd="2" destOrd="0" presId="urn:microsoft.com/office/officeart/2018/5/layout/IconCircleLabelList"/>
    <dgm:cxn modelId="{D19E5271-6B44-4B8A-823B-7D4D0CF9E576}" type="presParOf" srcId="{39CCBADC-B9F5-4CCD-8BD7-FB8FA0110B61}" destId="{A19E1716-9072-4731-9341-E3BF4B7E674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45E154-2D7E-42B6-A173-7BA17E8ED00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53E328-0F2D-465F-A68D-48C7A30CF9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Advocate for responsible AI</a:t>
          </a:r>
        </a:p>
      </dgm:t>
    </dgm:pt>
    <dgm:pt modelId="{FD9A04B3-9D4F-4B8B-B1B2-250CB52C2E03}" type="parTrans" cxnId="{9614FA67-6ED7-46E3-B323-8EFFA6B43595}">
      <dgm:prSet/>
      <dgm:spPr/>
      <dgm:t>
        <a:bodyPr/>
        <a:lstStyle/>
        <a:p>
          <a:endParaRPr lang="en-US"/>
        </a:p>
      </dgm:t>
    </dgm:pt>
    <dgm:pt modelId="{B277F0C8-AC48-4048-91D9-F4B20E154723}" type="sibTrans" cxnId="{9614FA67-6ED7-46E3-B323-8EFFA6B43595}">
      <dgm:prSet/>
      <dgm:spPr/>
      <dgm:t>
        <a:bodyPr/>
        <a:lstStyle/>
        <a:p>
          <a:endParaRPr lang="en-US"/>
        </a:p>
      </dgm:t>
    </dgm:pt>
    <dgm:pt modelId="{43F7E398-8E63-4036-ADDE-CE4A2CD010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Personalized teaching modes</a:t>
          </a:r>
        </a:p>
      </dgm:t>
    </dgm:pt>
    <dgm:pt modelId="{AD06E35D-23B1-429A-A661-20C73140BD33}" type="parTrans" cxnId="{5DF8947A-F4E5-46E7-BC47-BC6DDCA8F276}">
      <dgm:prSet/>
      <dgm:spPr/>
      <dgm:t>
        <a:bodyPr/>
        <a:lstStyle/>
        <a:p>
          <a:endParaRPr lang="en-US"/>
        </a:p>
      </dgm:t>
    </dgm:pt>
    <dgm:pt modelId="{69DFB85B-1FBB-4FFB-AB94-8D694B628685}" type="sibTrans" cxnId="{5DF8947A-F4E5-46E7-BC47-BC6DDCA8F276}">
      <dgm:prSet/>
      <dgm:spPr/>
      <dgm:t>
        <a:bodyPr/>
        <a:lstStyle/>
        <a:p>
          <a:endParaRPr lang="en-US"/>
        </a:p>
      </dgm:t>
    </dgm:pt>
    <dgm:pt modelId="{4DB2027D-2E4D-4E40-9413-BA08EE132A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complement to human teaching </a:t>
          </a:r>
        </a:p>
      </dgm:t>
    </dgm:pt>
    <dgm:pt modelId="{518F12E2-F038-4C27-B8C6-135C81C66326}" type="parTrans" cxnId="{8D196572-F6E7-4B28-9F5A-FB4827F16A71}">
      <dgm:prSet/>
      <dgm:spPr/>
      <dgm:t>
        <a:bodyPr/>
        <a:lstStyle/>
        <a:p>
          <a:endParaRPr lang="en-US"/>
        </a:p>
      </dgm:t>
    </dgm:pt>
    <dgm:pt modelId="{32216962-0E02-4719-8577-8E77B5076D96}" type="sibTrans" cxnId="{8D196572-F6E7-4B28-9F5A-FB4827F16A71}">
      <dgm:prSet/>
      <dgm:spPr/>
      <dgm:t>
        <a:bodyPr/>
        <a:lstStyle/>
        <a:p>
          <a:endParaRPr lang="en-US"/>
        </a:p>
      </dgm:t>
    </dgm:pt>
    <dgm:pt modelId="{CB9D5A7F-AB2E-414D-B3F1-6232AEAC733D}" type="pres">
      <dgm:prSet presAssocID="{5E45E154-2D7E-42B6-A173-7BA17E8ED00C}" presName="root" presStyleCnt="0">
        <dgm:presLayoutVars>
          <dgm:dir/>
          <dgm:resizeHandles val="exact"/>
        </dgm:presLayoutVars>
      </dgm:prSet>
      <dgm:spPr/>
    </dgm:pt>
    <dgm:pt modelId="{043F39EE-1A23-4E51-A76C-B9E127122083}" type="pres">
      <dgm:prSet presAssocID="{E153E328-0F2D-465F-A68D-48C7A30CF92E}" presName="compNode" presStyleCnt="0"/>
      <dgm:spPr/>
    </dgm:pt>
    <dgm:pt modelId="{04802D3D-6425-4F0D-8720-5861753CC8C4}" type="pres">
      <dgm:prSet presAssocID="{E153E328-0F2D-465F-A68D-48C7A30CF9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32EE331-5661-4419-9BBE-F123E2A3AA48}" type="pres">
      <dgm:prSet presAssocID="{E153E328-0F2D-465F-A68D-48C7A30CF92E}" presName="spaceRect" presStyleCnt="0"/>
      <dgm:spPr/>
    </dgm:pt>
    <dgm:pt modelId="{BDF290A2-ED1D-465F-8A36-93BE0E35AB80}" type="pres">
      <dgm:prSet presAssocID="{E153E328-0F2D-465F-A68D-48C7A30CF92E}" presName="textRect" presStyleLbl="revTx" presStyleIdx="0" presStyleCnt="3">
        <dgm:presLayoutVars>
          <dgm:chMax val="1"/>
          <dgm:chPref val="1"/>
        </dgm:presLayoutVars>
      </dgm:prSet>
      <dgm:spPr/>
    </dgm:pt>
    <dgm:pt modelId="{D0AABFAB-BDF4-4BDD-9882-8485FDBF2B4E}" type="pres">
      <dgm:prSet presAssocID="{B277F0C8-AC48-4048-91D9-F4B20E154723}" presName="sibTrans" presStyleCnt="0"/>
      <dgm:spPr/>
    </dgm:pt>
    <dgm:pt modelId="{C7390B3C-AE2A-4618-AFB2-FD9816A986AD}" type="pres">
      <dgm:prSet presAssocID="{43F7E398-8E63-4036-ADDE-CE4A2CD01089}" presName="compNode" presStyleCnt="0"/>
      <dgm:spPr/>
    </dgm:pt>
    <dgm:pt modelId="{5398A63A-7CE1-447D-836B-E7A75457654C}" type="pres">
      <dgm:prSet presAssocID="{43F7E398-8E63-4036-ADDE-CE4A2CD010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教师"/>
        </a:ext>
      </dgm:extLst>
    </dgm:pt>
    <dgm:pt modelId="{BEF78CD4-AA50-48AD-9DBF-350C4A5ECC48}" type="pres">
      <dgm:prSet presAssocID="{43F7E398-8E63-4036-ADDE-CE4A2CD01089}" presName="spaceRect" presStyleCnt="0"/>
      <dgm:spPr/>
    </dgm:pt>
    <dgm:pt modelId="{D324E596-ED45-4D3B-8771-EA943AAEA62A}" type="pres">
      <dgm:prSet presAssocID="{43F7E398-8E63-4036-ADDE-CE4A2CD01089}" presName="textRect" presStyleLbl="revTx" presStyleIdx="1" presStyleCnt="3">
        <dgm:presLayoutVars>
          <dgm:chMax val="1"/>
          <dgm:chPref val="1"/>
        </dgm:presLayoutVars>
      </dgm:prSet>
      <dgm:spPr/>
    </dgm:pt>
    <dgm:pt modelId="{9C8EC287-F23F-42A8-BA8F-0590067E46DF}" type="pres">
      <dgm:prSet presAssocID="{69DFB85B-1FBB-4FFB-AB94-8D694B628685}" presName="sibTrans" presStyleCnt="0"/>
      <dgm:spPr/>
    </dgm:pt>
    <dgm:pt modelId="{8152FB28-A033-4E67-8C78-670B043BB7BC}" type="pres">
      <dgm:prSet presAssocID="{4DB2027D-2E4D-4E40-9413-BA08EE132ADC}" presName="compNode" presStyleCnt="0"/>
      <dgm:spPr/>
    </dgm:pt>
    <dgm:pt modelId="{9673ABA5-DD87-469B-9C22-1EF1C4323D02}" type="pres">
      <dgm:prSet presAssocID="{4DB2027D-2E4D-4E40-9413-BA08EE132A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组"/>
        </a:ext>
      </dgm:extLst>
    </dgm:pt>
    <dgm:pt modelId="{0C8B4CC5-8F2F-4782-8CEA-C3E610282299}" type="pres">
      <dgm:prSet presAssocID="{4DB2027D-2E4D-4E40-9413-BA08EE132ADC}" presName="spaceRect" presStyleCnt="0"/>
      <dgm:spPr/>
    </dgm:pt>
    <dgm:pt modelId="{CE3AF7A8-67FC-4335-B001-CDD19FF3E9E8}" type="pres">
      <dgm:prSet presAssocID="{4DB2027D-2E4D-4E40-9413-BA08EE132A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7EA236-23A5-4561-B4D7-482963CFD3DE}" type="presOf" srcId="{5E45E154-2D7E-42B6-A173-7BA17E8ED00C}" destId="{CB9D5A7F-AB2E-414D-B3F1-6232AEAC733D}" srcOrd="0" destOrd="0" presId="urn:microsoft.com/office/officeart/2018/2/layout/IconLabelList"/>
    <dgm:cxn modelId="{9614FA67-6ED7-46E3-B323-8EFFA6B43595}" srcId="{5E45E154-2D7E-42B6-A173-7BA17E8ED00C}" destId="{E153E328-0F2D-465F-A68D-48C7A30CF92E}" srcOrd="0" destOrd="0" parTransId="{FD9A04B3-9D4F-4B8B-B1B2-250CB52C2E03}" sibTransId="{B277F0C8-AC48-4048-91D9-F4B20E154723}"/>
    <dgm:cxn modelId="{8D196572-F6E7-4B28-9F5A-FB4827F16A71}" srcId="{5E45E154-2D7E-42B6-A173-7BA17E8ED00C}" destId="{4DB2027D-2E4D-4E40-9413-BA08EE132ADC}" srcOrd="2" destOrd="0" parTransId="{518F12E2-F038-4C27-B8C6-135C81C66326}" sibTransId="{32216962-0E02-4719-8577-8E77B5076D96}"/>
    <dgm:cxn modelId="{5DF8947A-F4E5-46E7-BC47-BC6DDCA8F276}" srcId="{5E45E154-2D7E-42B6-A173-7BA17E8ED00C}" destId="{43F7E398-8E63-4036-ADDE-CE4A2CD01089}" srcOrd="1" destOrd="0" parTransId="{AD06E35D-23B1-429A-A661-20C73140BD33}" sibTransId="{69DFB85B-1FBB-4FFB-AB94-8D694B628685}"/>
    <dgm:cxn modelId="{1D0AA2A2-5710-4240-ACBC-CA10768B29A2}" type="presOf" srcId="{E153E328-0F2D-465F-A68D-48C7A30CF92E}" destId="{BDF290A2-ED1D-465F-8A36-93BE0E35AB80}" srcOrd="0" destOrd="0" presId="urn:microsoft.com/office/officeart/2018/2/layout/IconLabelList"/>
    <dgm:cxn modelId="{94C4E8A3-0EA6-4CC7-A4D6-E6FC900151C1}" type="presOf" srcId="{4DB2027D-2E4D-4E40-9413-BA08EE132ADC}" destId="{CE3AF7A8-67FC-4335-B001-CDD19FF3E9E8}" srcOrd="0" destOrd="0" presId="urn:microsoft.com/office/officeart/2018/2/layout/IconLabelList"/>
    <dgm:cxn modelId="{608E4AA9-6CE5-42B8-A743-9098CE86CBAD}" type="presOf" srcId="{43F7E398-8E63-4036-ADDE-CE4A2CD01089}" destId="{D324E596-ED45-4D3B-8771-EA943AAEA62A}" srcOrd="0" destOrd="0" presId="urn:microsoft.com/office/officeart/2018/2/layout/IconLabelList"/>
    <dgm:cxn modelId="{AFCE5D0C-086A-48B7-997E-127A449FE401}" type="presParOf" srcId="{CB9D5A7F-AB2E-414D-B3F1-6232AEAC733D}" destId="{043F39EE-1A23-4E51-A76C-B9E127122083}" srcOrd="0" destOrd="0" presId="urn:microsoft.com/office/officeart/2018/2/layout/IconLabelList"/>
    <dgm:cxn modelId="{B3C932E6-84BB-4CFE-8B59-93AB4AB04BEC}" type="presParOf" srcId="{043F39EE-1A23-4E51-A76C-B9E127122083}" destId="{04802D3D-6425-4F0D-8720-5861753CC8C4}" srcOrd="0" destOrd="0" presId="urn:microsoft.com/office/officeart/2018/2/layout/IconLabelList"/>
    <dgm:cxn modelId="{C72C3792-5EF3-4F90-9786-8CDE578BBB41}" type="presParOf" srcId="{043F39EE-1A23-4E51-A76C-B9E127122083}" destId="{132EE331-5661-4419-9BBE-F123E2A3AA48}" srcOrd="1" destOrd="0" presId="urn:microsoft.com/office/officeart/2018/2/layout/IconLabelList"/>
    <dgm:cxn modelId="{8C59EFFB-1813-4387-B20E-4FD4333A71B6}" type="presParOf" srcId="{043F39EE-1A23-4E51-A76C-B9E127122083}" destId="{BDF290A2-ED1D-465F-8A36-93BE0E35AB80}" srcOrd="2" destOrd="0" presId="urn:microsoft.com/office/officeart/2018/2/layout/IconLabelList"/>
    <dgm:cxn modelId="{4486EF78-4429-4DB3-957C-C4D017A14E55}" type="presParOf" srcId="{CB9D5A7F-AB2E-414D-B3F1-6232AEAC733D}" destId="{D0AABFAB-BDF4-4BDD-9882-8485FDBF2B4E}" srcOrd="1" destOrd="0" presId="urn:microsoft.com/office/officeart/2018/2/layout/IconLabelList"/>
    <dgm:cxn modelId="{290F9A18-72BC-4505-8485-9AFC55BA01AF}" type="presParOf" srcId="{CB9D5A7F-AB2E-414D-B3F1-6232AEAC733D}" destId="{C7390B3C-AE2A-4618-AFB2-FD9816A986AD}" srcOrd="2" destOrd="0" presId="urn:microsoft.com/office/officeart/2018/2/layout/IconLabelList"/>
    <dgm:cxn modelId="{9EE02AA8-E752-4313-A737-E8F5614F3ADE}" type="presParOf" srcId="{C7390B3C-AE2A-4618-AFB2-FD9816A986AD}" destId="{5398A63A-7CE1-447D-836B-E7A75457654C}" srcOrd="0" destOrd="0" presId="urn:microsoft.com/office/officeart/2018/2/layout/IconLabelList"/>
    <dgm:cxn modelId="{F4F31FF7-C4A0-4767-8FE7-94AEC6B4B248}" type="presParOf" srcId="{C7390B3C-AE2A-4618-AFB2-FD9816A986AD}" destId="{BEF78CD4-AA50-48AD-9DBF-350C4A5ECC48}" srcOrd="1" destOrd="0" presId="urn:microsoft.com/office/officeart/2018/2/layout/IconLabelList"/>
    <dgm:cxn modelId="{B175BB8E-273E-4A42-B053-1A852AF53951}" type="presParOf" srcId="{C7390B3C-AE2A-4618-AFB2-FD9816A986AD}" destId="{D324E596-ED45-4D3B-8771-EA943AAEA62A}" srcOrd="2" destOrd="0" presId="urn:microsoft.com/office/officeart/2018/2/layout/IconLabelList"/>
    <dgm:cxn modelId="{A9F535CF-95C1-48CD-8C34-C892BC61C354}" type="presParOf" srcId="{CB9D5A7F-AB2E-414D-B3F1-6232AEAC733D}" destId="{9C8EC287-F23F-42A8-BA8F-0590067E46DF}" srcOrd="3" destOrd="0" presId="urn:microsoft.com/office/officeart/2018/2/layout/IconLabelList"/>
    <dgm:cxn modelId="{88579773-2749-469A-8114-6A165BA7B54B}" type="presParOf" srcId="{CB9D5A7F-AB2E-414D-B3F1-6232AEAC733D}" destId="{8152FB28-A033-4E67-8C78-670B043BB7BC}" srcOrd="4" destOrd="0" presId="urn:microsoft.com/office/officeart/2018/2/layout/IconLabelList"/>
    <dgm:cxn modelId="{8920B63D-65B6-49D8-851F-9CBC93985274}" type="presParOf" srcId="{8152FB28-A033-4E67-8C78-670B043BB7BC}" destId="{9673ABA5-DD87-469B-9C22-1EF1C4323D02}" srcOrd="0" destOrd="0" presId="urn:microsoft.com/office/officeart/2018/2/layout/IconLabelList"/>
    <dgm:cxn modelId="{4F4857A4-C95E-4307-9BA8-54AA35F35371}" type="presParOf" srcId="{8152FB28-A033-4E67-8C78-670B043BB7BC}" destId="{0C8B4CC5-8F2F-4782-8CEA-C3E610282299}" srcOrd="1" destOrd="0" presId="urn:microsoft.com/office/officeart/2018/2/layout/IconLabelList"/>
    <dgm:cxn modelId="{F016F43F-4A40-4ED4-B841-8C9A4B33EA62}" type="presParOf" srcId="{8152FB28-A033-4E67-8C78-670B043BB7BC}" destId="{CE3AF7A8-67FC-4335-B001-CDD19FF3E9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7EA1A-E16F-3D4E-AF28-489D21D03357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F6631-0207-2346-9DD1-3CA564DC1FA7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5100" kern="1200"/>
            <a:t>Students over-rely on ChatGPT</a:t>
          </a:r>
          <a:endParaRPr lang="en-US" sz="5100" kern="1200"/>
        </a:p>
      </dsp:txBody>
      <dsp:txXfrm>
        <a:off x="608661" y="692298"/>
        <a:ext cx="4508047" cy="2799040"/>
      </dsp:txXfrm>
    </dsp:sp>
    <dsp:sp modelId="{9C2641D1-FEF0-F449-985D-2A1B208C27DB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B6D26-1038-B843-845A-AB7AA8470F59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100" kern="1200"/>
            <a:t>Students use ChatGPT to cheat.</a:t>
          </a:r>
          <a:endParaRPr lang="en-US" sz="5100" kern="1200"/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0B174-38D7-7842-B47A-0B868C409205}">
      <dsp:nvSpPr>
        <dsp:cNvPr id="0" name=""/>
        <dsp:cNvSpPr/>
      </dsp:nvSpPr>
      <dsp:spPr>
        <a:xfrm>
          <a:off x="1333" y="630795"/>
          <a:ext cx="4855627" cy="2427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</a:rPr>
            <a:t>Assist with homework</a:t>
          </a:r>
          <a:endParaRPr lang="en-US" sz="6500" kern="1200" dirty="0">
            <a:solidFill>
              <a:schemeClr val="bg1"/>
            </a:solidFill>
          </a:endParaRPr>
        </a:p>
      </dsp:txBody>
      <dsp:txXfrm>
        <a:off x="72441" y="701903"/>
        <a:ext cx="4713411" cy="2285597"/>
      </dsp:txXfrm>
    </dsp:sp>
    <dsp:sp modelId="{10FC227F-9E8E-4B47-8DB5-FD0C1CF1C465}">
      <dsp:nvSpPr>
        <dsp:cNvPr id="0" name=""/>
        <dsp:cNvSpPr/>
      </dsp:nvSpPr>
      <dsp:spPr>
        <a:xfrm>
          <a:off x="6070867" y="630795"/>
          <a:ext cx="4855627" cy="2427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</a:rPr>
            <a:t>Assist with thinking</a:t>
          </a:r>
          <a:endParaRPr lang="en-US" sz="6500" kern="1200" dirty="0">
            <a:solidFill>
              <a:schemeClr val="bg1"/>
            </a:solidFill>
          </a:endParaRPr>
        </a:p>
      </dsp:txBody>
      <dsp:txXfrm>
        <a:off x="6141975" y="701903"/>
        <a:ext cx="4713411" cy="2285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C14C4-418C-8A4D-8984-D4D1E43C3F6C}">
      <dsp:nvSpPr>
        <dsp:cNvPr id="0" name=""/>
        <dsp:cNvSpPr/>
      </dsp:nvSpPr>
      <dsp:spPr>
        <a:xfrm>
          <a:off x="1966" y="0"/>
          <a:ext cx="3369701" cy="36894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786" tIns="330200" rIns="238786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kern="1200" dirty="0"/>
            <a:t>   </a:t>
          </a:r>
          <a:r>
            <a:rPr kumimoji="1" lang="zh-CN" altLang="en-US" sz="2400" kern="1200" dirty="0"/>
            <a:t> </a:t>
          </a:r>
          <a:r>
            <a:rPr kumimoji="1" lang="en" altLang="zh-CN" sz="2400" kern="1200" dirty="0"/>
            <a:t>Learning Process</a:t>
          </a:r>
          <a:endParaRPr kumimoji="1" lang="en-US" altLang="zh-C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CN" sz="2400" kern="1200" dirty="0"/>
            <a:t>          As now</a:t>
          </a:r>
          <a:endParaRPr lang="en-US" sz="2400" kern="1200" dirty="0"/>
        </a:p>
      </dsp:txBody>
      <dsp:txXfrm>
        <a:off x="1966" y="1401973"/>
        <a:ext cx="3369701" cy="2213643"/>
      </dsp:txXfrm>
    </dsp:sp>
    <dsp:sp modelId="{1E244ABC-6AEE-1643-9E96-CE62AC728903}">
      <dsp:nvSpPr>
        <dsp:cNvPr id="0" name=""/>
        <dsp:cNvSpPr/>
      </dsp:nvSpPr>
      <dsp:spPr>
        <a:xfrm>
          <a:off x="1133406" y="368940"/>
          <a:ext cx="1106821" cy="11068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1295496" y="531030"/>
        <a:ext cx="782641" cy="782641"/>
      </dsp:txXfrm>
    </dsp:sp>
    <dsp:sp modelId="{6AF80F45-48CC-5B4D-8B9C-587D63C5C078}">
      <dsp:nvSpPr>
        <dsp:cNvPr id="0" name=""/>
        <dsp:cNvSpPr/>
      </dsp:nvSpPr>
      <dsp:spPr>
        <a:xfrm>
          <a:off x="155427" y="3689333"/>
          <a:ext cx="3062780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8B08F-E966-AB4B-A784-742871637DB3}">
      <dsp:nvSpPr>
        <dsp:cNvPr id="0" name=""/>
        <dsp:cNvSpPr/>
      </dsp:nvSpPr>
      <dsp:spPr>
        <a:xfrm>
          <a:off x="3677946" y="0"/>
          <a:ext cx="3452365" cy="3689405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786" tIns="330200" rIns="238786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kern="1200" dirty="0"/>
            <a:t>After-school thinking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" altLang="zh-CN" sz="2400" kern="1200" dirty="0"/>
            <a:t>Ask </a:t>
          </a:r>
          <a:r>
            <a:rPr kumimoji="1" lang="en" altLang="zh-CN" sz="2400" kern="1200" dirty="0" err="1"/>
            <a:t>chatGPT</a:t>
          </a:r>
          <a:r>
            <a:rPr kumimoji="1" lang="en" altLang="zh-CN" sz="2400" kern="1200" dirty="0"/>
            <a:t> questions</a:t>
          </a:r>
          <a:endParaRPr kumimoji="1" lang="en-US" sz="2400" kern="1200" dirty="0"/>
        </a:p>
      </dsp:txBody>
      <dsp:txXfrm>
        <a:off x="3677946" y="1401973"/>
        <a:ext cx="3452365" cy="2213643"/>
      </dsp:txXfrm>
    </dsp:sp>
    <dsp:sp modelId="{18A6445C-8DCD-644D-9628-7B9EACD76CA1}">
      <dsp:nvSpPr>
        <dsp:cNvPr id="0" name=""/>
        <dsp:cNvSpPr/>
      </dsp:nvSpPr>
      <dsp:spPr>
        <a:xfrm>
          <a:off x="4850718" y="368940"/>
          <a:ext cx="1106821" cy="1106821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5012808" y="531030"/>
        <a:ext cx="782641" cy="782641"/>
      </dsp:txXfrm>
    </dsp:sp>
    <dsp:sp modelId="{4573CBC3-55F9-4740-AAC9-21F9D25FC21F}">
      <dsp:nvSpPr>
        <dsp:cNvPr id="0" name=""/>
        <dsp:cNvSpPr/>
      </dsp:nvSpPr>
      <dsp:spPr>
        <a:xfrm>
          <a:off x="3872738" y="3689333"/>
          <a:ext cx="3062780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365C3-85ED-F641-A0AF-542AD873563B}">
      <dsp:nvSpPr>
        <dsp:cNvPr id="0" name=""/>
        <dsp:cNvSpPr/>
      </dsp:nvSpPr>
      <dsp:spPr>
        <a:xfrm>
          <a:off x="7436589" y="0"/>
          <a:ext cx="3489272" cy="368940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786" tIns="330200" rIns="23878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600" kern="1200" dirty="0"/>
            <a:t>Quiz and assignment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600" kern="1200" dirty="0"/>
            <a:t> </a:t>
          </a:r>
          <a:r>
            <a:rPr kumimoji="1" lang="zh-CN" altLang="en-US" sz="2600" kern="1200" dirty="0"/>
            <a:t>     </a:t>
          </a:r>
          <a:r>
            <a:rPr kumimoji="1" lang="en" altLang="zh-CN" sz="2600" kern="1200" dirty="0"/>
            <a:t>Customized</a:t>
          </a:r>
          <a:endParaRPr lang="en-US" sz="2600" kern="1200" dirty="0"/>
        </a:p>
      </dsp:txBody>
      <dsp:txXfrm>
        <a:off x="7436589" y="1401973"/>
        <a:ext cx="3489272" cy="2213643"/>
      </dsp:txXfrm>
    </dsp:sp>
    <dsp:sp modelId="{2D054E46-9849-4242-A860-F92BAB74E868}">
      <dsp:nvSpPr>
        <dsp:cNvPr id="0" name=""/>
        <dsp:cNvSpPr/>
      </dsp:nvSpPr>
      <dsp:spPr>
        <a:xfrm>
          <a:off x="8627815" y="368940"/>
          <a:ext cx="1106821" cy="1106821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8789905" y="531030"/>
        <a:ext cx="782641" cy="782641"/>
      </dsp:txXfrm>
    </dsp:sp>
    <dsp:sp modelId="{690AE985-A977-C24F-A540-811AA12FD9C1}">
      <dsp:nvSpPr>
        <dsp:cNvPr id="0" name=""/>
        <dsp:cNvSpPr/>
      </dsp:nvSpPr>
      <dsp:spPr>
        <a:xfrm>
          <a:off x="7649836" y="3689333"/>
          <a:ext cx="3062780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7C80F-D174-4046-9280-9FE65E602C08}">
      <dsp:nvSpPr>
        <dsp:cNvPr id="0" name=""/>
        <dsp:cNvSpPr/>
      </dsp:nvSpPr>
      <dsp:spPr>
        <a:xfrm>
          <a:off x="718664" y="2022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0B208-AFD2-441E-99A3-EAFA648EB50C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C171E-BA5C-4960-99B1-8B20DAAC256D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4000" kern="1200"/>
            <a:t>Privacy</a:t>
          </a:r>
          <a:endParaRPr lang="en-US" sz="4000" kern="1200"/>
        </a:p>
      </dsp:txBody>
      <dsp:txXfrm>
        <a:off x="93445" y="2767202"/>
        <a:ext cx="3206250" cy="720000"/>
      </dsp:txXfrm>
    </dsp:sp>
    <dsp:sp modelId="{B1AE0F17-88C8-44F0-9E0D-F700736416DE}">
      <dsp:nvSpPr>
        <dsp:cNvPr id="0" name=""/>
        <dsp:cNvSpPr/>
      </dsp:nvSpPr>
      <dsp:spPr>
        <a:xfrm>
          <a:off x="4486008" y="2022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3DBD1-E74A-4A40-B061-720A89E4F571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FBE53-1633-49D7-903E-6C2FAF08D0B8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4000" kern="1200"/>
            <a:t>Reliability</a:t>
          </a:r>
          <a:endParaRPr lang="en-US" sz="4000" kern="1200"/>
        </a:p>
      </dsp:txBody>
      <dsp:txXfrm>
        <a:off x="3860789" y="2767202"/>
        <a:ext cx="3206250" cy="720000"/>
      </dsp:txXfrm>
    </dsp:sp>
    <dsp:sp modelId="{9A414F8E-D05B-4ED0-ACD0-1B009D67982C}">
      <dsp:nvSpPr>
        <dsp:cNvPr id="0" name=""/>
        <dsp:cNvSpPr/>
      </dsp:nvSpPr>
      <dsp:spPr>
        <a:xfrm>
          <a:off x="8253352" y="2022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F93C0-B03B-4AB2-9914-C54D5C46409C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E1716-9072-4731-9341-E3BF4B7E6745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4000" kern="1200" dirty="0"/>
            <a:t>Accuracy</a:t>
          </a:r>
          <a:endParaRPr lang="en-US" sz="4000" kern="1200" dirty="0"/>
        </a:p>
      </dsp:txBody>
      <dsp:txXfrm>
        <a:off x="7628133" y="2767202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02D3D-6425-4F0D-8720-5861753CC8C4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290A2-ED1D-465F-8A36-93BE0E35AB80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Advocate for responsible AI</a:t>
          </a:r>
        </a:p>
      </dsp:txBody>
      <dsp:txXfrm>
        <a:off x="417971" y="2644140"/>
        <a:ext cx="2889450" cy="720000"/>
      </dsp:txXfrm>
    </dsp:sp>
    <dsp:sp modelId="{5398A63A-7CE1-447D-836B-E7A75457654C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4E596-ED45-4D3B-8771-EA943AAEA62A}">
      <dsp:nvSpPr>
        <dsp:cNvPr id="0" name=""/>
        <dsp:cNvSpPr/>
      </dsp:nvSpPr>
      <dsp:spPr>
        <a:xfrm>
          <a:off x="3813074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Personalized teaching modes</a:t>
          </a:r>
        </a:p>
      </dsp:txBody>
      <dsp:txXfrm>
        <a:off x="3813074" y="2644140"/>
        <a:ext cx="2889450" cy="720000"/>
      </dsp:txXfrm>
    </dsp:sp>
    <dsp:sp modelId="{9673ABA5-DD87-469B-9C22-1EF1C4323D02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F7A8-67FC-4335-B001-CDD19FF3E9E8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complement to human teaching 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90BFE-489E-D345-A139-E4830F29921B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EA40B-5DE5-B043-AA14-EBE6320BE3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81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EA40B-5DE5-B043-AA14-EBE6320BE31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52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EA40B-5DE5-B043-AA14-EBE6320BE31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358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EA40B-5DE5-B043-AA14-EBE6320BE31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350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EA40B-5DE5-B043-AA14-EBE6320BE31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67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00163-A923-7B2E-C98C-4BAAAE602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759555-A55A-D3E1-AC4E-912B80DAA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591A0-EFB3-B5A5-C7F6-89EECB30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2FF-3730-9342-9AA4-8F7274504366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BC0A9-E0F4-30A2-7256-C198645C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C46C9-D45B-4D21-BB89-6A05E66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7431-E27B-C94E-93CD-9A55C8E7F9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46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11140-8AA7-CAB3-EF5D-5AA4696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200DBC-5218-2EF4-F8E5-31737FDDA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6C8FF-15E4-C4B9-9885-9EEBC000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2FF-3730-9342-9AA4-8F7274504366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B9C87-0483-B31C-1926-8948FA00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80E12-D6D3-97A3-2DCA-A2D944B0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7431-E27B-C94E-93CD-9A55C8E7F9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878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25F8A1-7838-6718-D8D9-469400154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90DAB-7FD8-4280-680E-71D16A50A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02717-0AFE-C2EA-D21D-30631457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2FF-3730-9342-9AA4-8F7274504366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94DAB-C8DA-E2AD-2B05-DA2D9E5B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6895C-D703-AC5A-45CB-CBE3F288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7431-E27B-C94E-93CD-9A55C8E7F9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193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BB711-1421-B204-F1E0-1A7AB26A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A9592-6021-DC79-2C7E-65A43E50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C44E0-F11B-FC5D-832B-1D3AE40B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2FF-3730-9342-9AA4-8F7274504366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3F6FD-2584-61BE-4DB1-CF0599FD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D7E71-32F6-C4E7-40BF-E2551D46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7431-E27B-C94E-93CD-9A55C8E7F9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72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5A3A6-5496-0B10-C329-14E56327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8DEC6-F349-0EFA-B716-E0C8F47BE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CCB9-A3F8-1F85-F9C7-72195C64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2FF-3730-9342-9AA4-8F7274504366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35AD5-ACE4-43DE-F375-79CC42B9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E8769-B50A-FEFF-D655-91D21047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7431-E27B-C94E-93CD-9A55C8E7F9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6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7C5BC-6A46-2D08-0F3E-706A75E6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A6103-F243-C1B9-E6EB-54B8D9DC5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B62F28-B319-5ED8-2160-0D286F7FC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88538-A392-0A0E-C9AD-A3D49862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2FF-3730-9342-9AA4-8F7274504366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24AC5-D043-8AE2-F4E6-7A865EBA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A1167-4414-5853-5D40-183CEF77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7431-E27B-C94E-93CD-9A55C8E7F9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301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058B0-7D93-16A7-A88D-DA5A61B6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66AEA-5C98-5745-A1CF-DC0D15F3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EBE039-89E9-6356-8AA6-AB9AAE75B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53CAF4-4F24-EF7B-2B9E-BABC68B7A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38E7B7-6C30-264E-47FA-554DEED03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06C871-B7BD-B583-F44C-40701F66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2FF-3730-9342-9AA4-8F7274504366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16D482-D06C-E84A-CDB6-462002D1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448763-0C95-BACD-DAEC-2B8D42DB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7431-E27B-C94E-93CD-9A55C8E7F9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35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EA6C8-018F-3039-F180-05B02995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0B0C65-5720-674B-93C3-F1D6B568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2FF-3730-9342-9AA4-8F7274504366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E19BC7-40A2-67CC-9960-E4A32189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83A86A-DF41-4258-3AB4-7108D396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7431-E27B-C94E-93CD-9A55C8E7F9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580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D8BBB2-3401-5E36-9707-9ED5987F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2FF-3730-9342-9AA4-8F7274504366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8FBED7-CFB5-0B25-F300-B899840F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3EBD3-563B-47A0-D728-3CF6257A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7431-E27B-C94E-93CD-9A55C8E7F9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56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0AE3-282F-66EA-B959-6F01FA07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F494F-87FD-C15B-3FE7-C80DB782E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77E002-3821-EB9A-6164-21428B1ED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AED66-E9C8-9D68-925D-B0C43E08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2FF-3730-9342-9AA4-8F7274504366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8C6555-CC3A-FDF8-DBE1-59871F7D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C7650-00A6-03C7-7D2F-BBBC4ABE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7431-E27B-C94E-93CD-9A55C8E7F9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37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CDC16-C9DB-101B-681C-348178A7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A00D21-D937-E51A-1D5F-6808B4E71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837302-7D99-696A-CE2A-787E9641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D1306-D954-4822-7E62-EF468275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E2FF-3730-9342-9AA4-8F7274504366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3675F-5F5D-3B6A-99E9-2E6EBB23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7E18B-8301-EF8E-1E1E-B987EFA5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7431-E27B-C94E-93CD-9A55C8E7F9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6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10DCE2-08F0-7D2F-1671-13D21CC8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8719F7-5D50-F3C5-859C-25D8117D9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BDE38-8DF6-C7D0-CDD9-05E6FCF3C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E2FF-3730-9342-9AA4-8F7274504366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7CA81-CCE0-AC5C-C56B-AFFA92F5F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10798-E515-7CFD-EF66-6167F694F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7431-E27B-C94E-93CD-9A55C8E7F9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0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830F0B-2D04-CEFC-7F4B-D82CC20A0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080" y="1200510"/>
            <a:ext cx="9014348" cy="2402006"/>
          </a:xfrm>
        </p:spPr>
        <p:txBody>
          <a:bodyPr anchor="b">
            <a:noAutofit/>
          </a:bodyPr>
          <a:lstStyle/>
          <a:p>
            <a:pPr algn="r"/>
            <a:r>
              <a:rPr kumimoji="1" lang="en-US" altLang="zh-CN" sz="5400" b="1" dirty="0"/>
              <a:t>Educational</a:t>
            </a:r>
            <a:r>
              <a:rPr kumimoji="1" lang="zh-CN" altLang="en-US" sz="5400" b="1" dirty="0"/>
              <a:t>   </a:t>
            </a:r>
            <a:r>
              <a:rPr kumimoji="1" lang="en-US" altLang="zh-CN" sz="5400" b="1" dirty="0"/>
              <a:t> Revolution</a:t>
            </a:r>
            <a:r>
              <a:rPr kumimoji="1" lang="en-US" altLang="zh-CN" sz="5400" b="1" dirty="0">
                <a:solidFill>
                  <a:schemeClr val="bg1"/>
                </a:solidFill>
              </a:rPr>
              <a:t>-----</a:t>
            </a:r>
            <a:r>
              <a:rPr kumimoji="1" lang="zh-CN" altLang="en-US" sz="5400" b="1" dirty="0">
                <a:solidFill>
                  <a:schemeClr val="bg1"/>
                </a:solidFill>
              </a:rPr>
              <a:t>      </a:t>
            </a:r>
            <a:br>
              <a:rPr kumimoji="1" lang="en-US" altLang="zh-CN" sz="5400" b="1" dirty="0"/>
            </a:br>
            <a:endParaRPr kumimoji="1" lang="zh-CN" altLang="en-US" sz="32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DC9F77-D7AF-B7A9-DD3E-722645EFD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0640" y="5011925"/>
            <a:ext cx="3133377" cy="1078173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zh-CN">
                <a:solidFill>
                  <a:srgbClr val="FFFFFF"/>
                </a:solidFill>
              </a:rPr>
              <a:t>Workshop4 Group6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pic>
        <p:nvPicPr>
          <p:cNvPr id="4" name="视频 3">
            <a:hlinkClick r:id="" action="ppaction://media"/>
            <a:extLst>
              <a:ext uri="{FF2B5EF4-FFF2-40B4-BE49-F238E27FC236}">
                <a16:creationId xmlns:a16="http://schemas.microsoft.com/office/drawing/2014/main" id="{B4A889ED-0A62-EDDE-F8AE-95055FA79C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0600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8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94"/>
    </mc:Choice>
    <mc:Fallback>
      <p:transition spd="slow" advTm="85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98B57A-1ECC-DCBD-EC4C-08243988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altLang="zh-CN" sz="5400" dirty="0">
                <a:solidFill>
                  <a:srgbClr val="FFFFFF"/>
                </a:solidFill>
                <a:latin typeface="Calibri" panose="020F0502020204030204" pitchFamily="34" charset="0"/>
              </a:rPr>
              <a:t>Problem</a:t>
            </a:r>
            <a:r>
              <a:rPr lang="en-US" altLang="zh-CN" sz="4000" dirty="0">
                <a:solidFill>
                  <a:srgbClr val="FFFFFF"/>
                </a:solidFill>
                <a:latin typeface="Calibri" panose="020F0502020204030204" pitchFamily="34" charset="0"/>
              </a:rPr>
              <a:t>:</a:t>
            </a:r>
            <a:endParaRPr kumimoji="1" lang="zh-CN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80D299FD-8A7D-1018-0A2D-AB29BF309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15363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354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98B57A-1ECC-DCBD-EC4C-08243988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altLang="zh-CN" sz="5400" dirty="0">
                <a:solidFill>
                  <a:srgbClr val="FFFFFF"/>
                </a:solidFill>
                <a:latin typeface="Calibri" panose="020F0502020204030204" pitchFamily="34" charset="0"/>
              </a:rPr>
              <a:t>Stakeholders</a:t>
            </a:r>
            <a:r>
              <a:rPr lang="en-US" altLang="zh-CN" sz="4000" dirty="0">
                <a:solidFill>
                  <a:srgbClr val="FFFFFF"/>
                </a:solidFill>
                <a:latin typeface="Calibri" panose="020F0502020204030204" pitchFamily="34" charset="0"/>
              </a:rPr>
              <a:t>:</a:t>
            </a:r>
            <a:endParaRPr kumimoji="1" lang="zh-CN" altLang="en-US" sz="4000" dirty="0">
              <a:solidFill>
                <a:srgbClr val="FFFFFF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EF46FDF-75CD-F193-867B-730EFA125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79" y="2170031"/>
            <a:ext cx="7267736" cy="456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11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98B57A-1ECC-DCBD-EC4C-08243988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altLang="zh-CN" sz="5400" dirty="0">
                <a:solidFill>
                  <a:srgbClr val="FFFFFF"/>
                </a:solidFill>
                <a:latin typeface="Calibri" panose="020F0502020204030204" pitchFamily="34" charset="0"/>
              </a:rPr>
              <a:t>Solution</a:t>
            </a:r>
            <a:r>
              <a:rPr lang="en-US" altLang="zh-CN" sz="4000" dirty="0">
                <a:solidFill>
                  <a:srgbClr val="FFFFFF"/>
                </a:solidFill>
                <a:latin typeface="Calibri" panose="020F0502020204030204" pitchFamily="34" charset="0"/>
              </a:rPr>
              <a:t>:</a:t>
            </a:r>
            <a:endParaRPr kumimoji="1" lang="zh-CN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80D299FD-8A7D-1018-0A2D-AB29BF3092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右箭头 2">
            <a:extLst>
              <a:ext uri="{FF2B5EF4-FFF2-40B4-BE49-F238E27FC236}">
                <a16:creationId xmlns:a16="http://schemas.microsoft.com/office/drawing/2014/main" id="{FA2DC46F-C077-B240-4C7E-427FA821E5AB}"/>
              </a:ext>
            </a:extLst>
          </p:cNvPr>
          <p:cNvSpPr/>
          <p:nvPr/>
        </p:nvSpPr>
        <p:spPr>
          <a:xfrm>
            <a:off x="5742214" y="3963646"/>
            <a:ext cx="707571" cy="10994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48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A979F8-949F-CDFD-9679-675E33C8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kumimoji="1" lang="en-US" altLang="zh-CN" sz="4000" dirty="0">
                <a:solidFill>
                  <a:srgbClr val="FFFFFF"/>
                </a:solidFill>
              </a:rPr>
              <a:t>What is </a:t>
            </a:r>
            <a:r>
              <a:rPr kumimoji="1" lang="en" altLang="zh-CN" sz="4000" dirty="0">
                <a:solidFill>
                  <a:srgbClr val="FFFFFF"/>
                </a:solidFill>
              </a:rPr>
              <a:t>Dandelion</a:t>
            </a:r>
            <a:endParaRPr kumimoji="1"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037B3-04AC-CEE6-9FCC-05404B23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7325076" cy="5546047"/>
          </a:xfrm>
        </p:spPr>
        <p:txBody>
          <a:bodyPr anchor="ctr">
            <a:normAutofit/>
          </a:bodyPr>
          <a:lstStyle/>
          <a:p>
            <a:r>
              <a:rPr kumimoji="1" lang="zh-CN" altLang="en-US" sz="3200" dirty="0"/>
              <a:t>“</a:t>
            </a:r>
            <a:r>
              <a:rPr kumimoji="1" lang="en" altLang="zh-CN" sz="3200" dirty="0"/>
              <a:t>Teaching to the individual</a:t>
            </a:r>
            <a:r>
              <a:rPr kumimoji="1" lang="zh-CN" altLang="en-US" sz="3200" dirty="0"/>
              <a:t>”</a:t>
            </a:r>
            <a:endParaRPr kumimoji="1" lang="en-US" altLang="zh-CN" sz="3200" dirty="0"/>
          </a:p>
          <a:p>
            <a:r>
              <a:rPr kumimoji="1" lang="en" altLang="zh-CN" sz="3200" dirty="0"/>
              <a:t> Teach students how to use </a:t>
            </a:r>
            <a:r>
              <a:rPr kumimoji="1" lang="en" altLang="zh-CN" sz="3200" dirty="0" err="1"/>
              <a:t>chatgpt</a:t>
            </a:r>
            <a:r>
              <a:rPr kumimoji="1" lang="en" altLang="zh-CN" sz="3200" dirty="0"/>
              <a:t> correctly</a:t>
            </a:r>
            <a:endParaRPr kumimoji="1" lang="en-US" altLang="zh-CN" sz="3200" dirty="0"/>
          </a:p>
        </p:txBody>
      </p:sp>
      <p:pic>
        <p:nvPicPr>
          <p:cNvPr id="7" name="Graphic 6" descr="教育">
            <a:extLst>
              <a:ext uri="{FF2B5EF4-FFF2-40B4-BE49-F238E27FC236}">
                <a16:creationId xmlns:a16="http://schemas.microsoft.com/office/drawing/2014/main" id="{8005467B-2836-1C0F-8406-4D3F0AB7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197" y="-556894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5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A5BB5C-34E2-6DAE-DDF4-81EF01E8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kumimoji="1" lang="en-US" altLang="zh-CN" sz="4000" dirty="0">
                <a:solidFill>
                  <a:srgbClr val="FFFFFF"/>
                </a:solidFill>
              </a:rPr>
              <a:t>How to Use </a:t>
            </a:r>
            <a:r>
              <a:rPr kumimoji="1" lang="en" altLang="zh-CN" sz="4000" dirty="0">
                <a:solidFill>
                  <a:srgbClr val="FFFFFF"/>
                </a:solidFill>
              </a:rPr>
              <a:t>Dandelion</a:t>
            </a:r>
            <a:endParaRPr kumimoji="1" lang="zh-CN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03325C64-058E-BE99-5090-D37C2D1B3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37220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33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3A74DF-3B3A-4B38-9C67-07B32753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kumimoji="1" lang="en-US" altLang="zh-CN" sz="4000" b="1">
                <a:solidFill>
                  <a:srgbClr val="FFFFFF"/>
                </a:solidFill>
              </a:rPr>
              <a:t>Responsibility</a:t>
            </a:r>
            <a:endParaRPr kumimoji="1" lang="zh-CN" altLang="en-US" sz="4000" b="1">
              <a:solidFill>
                <a:srgbClr val="FFFFFF"/>
              </a:solidFill>
            </a:endParaRPr>
          </a:p>
        </p:txBody>
      </p:sp>
      <p:graphicFrame>
        <p:nvGraphicFramePr>
          <p:cNvPr id="17" name="内容占位符 2">
            <a:extLst>
              <a:ext uri="{FF2B5EF4-FFF2-40B4-BE49-F238E27FC236}">
                <a16:creationId xmlns:a16="http://schemas.microsoft.com/office/drawing/2014/main" id="{E6EF16D3-3D1A-66CE-C95A-840F0223D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22017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9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3A74DF-3B3A-4B38-9C67-07B32753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kumimoji="1" lang="en" altLang="zh-CN" sz="4000" b="1" dirty="0">
                <a:solidFill>
                  <a:srgbClr val="FFFFFF"/>
                </a:solidFill>
              </a:rPr>
              <a:t>Expected outcomes</a:t>
            </a:r>
            <a:endParaRPr kumimoji="1" lang="zh-CN" altLang="en-US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29" name="内容占位符 3">
            <a:extLst>
              <a:ext uri="{FF2B5EF4-FFF2-40B4-BE49-F238E27FC236}">
                <a16:creationId xmlns:a16="http://schemas.microsoft.com/office/drawing/2014/main" id="{5F0FE263-E580-048D-941D-534A26EC2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783546"/>
              </p:ext>
            </p:extLst>
          </p:nvPr>
        </p:nvGraphicFramePr>
        <p:xfrm>
          <a:off x="838200" y="23377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50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86EEC0-F1F7-3C59-7014-418FFDDD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for your listening</a:t>
            </a:r>
          </a:p>
        </p:txBody>
      </p:sp>
    </p:spTree>
    <p:extLst>
      <p:ext uri="{BB962C8B-B14F-4D97-AF65-F5344CB8AC3E}">
        <p14:creationId xmlns:p14="http://schemas.microsoft.com/office/powerpoint/2010/main" val="41723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94</Words>
  <Application>Microsoft Macintosh PowerPoint</Application>
  <PresentationFormat>宽屏</PresentationFormat>
  <Paragraphs>35</Paragraphs>
  <Slides>9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Office 主题​​</vt:lpstr>
      <vt:lpstr>Educational    Revolution-----       </vt:lpstr>
      <vt:lpstr>Problem:</vt:lpstr>
      <vt:lpstr>Stakeholders:</vt:lpstr>
      <vt:lpstr>Solution:</vt:lpstr>
      <vt:lpstr>What is Dandelion</vt:lpstr>
      <vt:lpstr>How to Use Dandelion</vt:lpstr>
      <vt:lpstr>Responsibility</vt:lpstr>
      <vt:lpstr>Expected outcomes</vt:lpstr>
      <vt:lpstr>Thanks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rHack</dc:title>
  <dc:creator>Zhuxuan Yan</dc:creator>
  <cp:lastModifiedBy>Jinhan Tan</cp:lastModifiedBy>
  <cp:revision>5</cp:revision>
  <dcterms:created xsi:type="dcterms:W3CDTF">2023-05-23T05:33:15Z</dcterms:created>
  <dcterms:modified xsi:type="dcterms:W3CDTF">2023-05-29T06:47:36Z</dcterms:modified>
</cp:coreProperties>
</file>