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008062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73"/>
  </p:normalViewPr>
  <p:slideViewPr>
    <p:cSldViewPr snapToGrid="0">
      <p:cViewPr>
        <p:scale>
          <a:sx n="138" d="100"/>
          <a:sy n="138" d="100"/>
        </p:scale>
        <p:origin x="672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824885"/>
            <a:ext cx="7560469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2647331"/>
            <a:ext cx="7560469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4674-0FAA-DF48-BF4F-2D9E4102E297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723E-03C0-A243-B96A-B5AE737583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6458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4674-0FAA-DF48-BF4F-2D9E4102E297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723E-03C0-A243-B96A-B5AE737583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1696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268350"/>
            <a:ext cx="2173635" cy="427143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268350"/>
            <a:ext cx="6394896" cy="427143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4674-0FAA-DF48-BF4F-2D9E4102E297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723E-03C0-A243-B96A-B5AE737583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8877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4674-0FAA-DF48-BF4F-2D9E4102E297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723E-03C0-A243-B96A-B5AE737583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62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256579"/>
            <a:ext cx="8694539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3373044"/>
            <a:ext cx="8694539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4674-0FAA-DF48-BF4F-2D9E4102E297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723E-03C0-A243-B96A-B5AE737583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536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341750"/>
            <a:ext cx="4284266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341750"/>
            <a:ext cx="4284266" cy="31980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4674-0FAA-DF48-BF4F-2D9E4102E297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723E-03C0-A243-B96A-B5AE737583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2469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268350"/>
            <a:ext cx="8694539" cy="97422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235577"/>
            <a:ext cx="426457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841114"/>
            <a:ext cx="4264576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235577"/>
            <a:ext cx="4285579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841114"/>
            <a:ext cx="4285579" cy="270800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4674-0FAA-DF48-BF4F-2D9E4102E297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723E-03C0-A243-B96A-B5AE737583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674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4674-0FAA-DF48-BF4F-2D9E4102E297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723E-03C0-A243-B96A-B5AE737583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55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4674-0FAA-DF48-BF4F-2D9E4102E297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723E-03C0-A243-B96A-B5AE737583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5575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36021"/>
            <a:ext cx="3251264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725712"/>
            <a:ext cx="5103316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512094"/>
            <a:ext cx="3251264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4674-0FAA-DF48-BF4F-2D9E4102E297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723E-03C0-A243-B96A-B5AE737583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971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36021"/>
            <a:ext cx="3251264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725712"/>
            <a:ext cx="5103316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512094"/>
            <a:ext cx="3251264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4674-0FAA-DF48-BF4F-2D9E4102E297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723E-03C0-A243-B96A-B5AE737583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4890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268350"/>
            <a:ext cx="8694539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341750"/>
            <a:ext cx="8694539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4671624"/>
            <a:ext cx="226814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4674-0FAA-DF48-BF4F-2D9E4102E297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4671624"/>
            <a:ext cx="340221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4671624"/>
            <a:ext cx="226814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2723E-03C0-A243-B96A-B5AE737583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951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55CCC86-FAC8-0CF0-9BD1-09829BD7D3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66" r="1813" b="12737"/>
          <a:stretch>
            <a:fillRect/>
          </a:stretch>
        </p:blipFill>
        <p:spPr>
          <a:xfrm>
            <a:off x="6891421" y="43620"/>
            <a:ext cx="3189204" cy="18376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DAE4780-8D3E-FCED-65EB-9269371628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58"/>
          <a:stretch>
            <a:fillRect/>
          </a:stretch>
        </p:blipFill>
        <p:spPr>
          <a:xfrm>
            <a:off x="126127" y="1900179"/>
            <a:ext cx="4335301" cy="31244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7F07DE0-84DD-CC1E-5F0F-8DB13F62B10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016"/>
          <a:stretch>
            <a:fillRect/>
          </a:stretch>
        </p:blipFill>
        <p:spPr>
          <a:xfrm>
            <a:off x="0" y="43618"/>
            <a:ext cx="7007460" cy="191304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6C841F3-9647-BEE0-0251-DF0FEA372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691" y="2051478"/>
            <a:ext cx="5466484" cy="2973150"/>
          </a:xfrm>
          <a:prstGeom prst="rect">
            <a:avLst/>
          </a:prstGeom>
        </p:spPr>
      </p:pic>
      <p:sp>
        <p:nvSpPr>
          <p:cNvPr id="14" name="燕尾形箭头 13">
            <a:extLst>
              <a:ext uri="{FF2B5EF4-FFF2-40B4-BE49-F238E27FC236}">
                <a16:creationId xmlns:a16="http://schemas.microsoft.com/office/drawing/2014/main" id="{E33644C9-1797-05D6-9F8E-31EA034EC105}"/>
              </a:ext>
            </a:extLst>
          </p:cNvPr>
          <p:cNvSpPr/>
          <p:nvPr/>
        </p:nvSpPr>
        <p:spPr>
          <a:xfrm>
            <a:off x="4261666" y="3273244"/>
            <a:ext cx="557784" cy="392999"/>
          </a:xfrm>
          <a:prstGeom prst="notchedRightArrow">
            <a:avLst>
              <a:gd name="adj1" fmla="val 44797"/>
              <a:gd name="adj2" fmla="val 7129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燕尾形箭头 15">
            <a:extLst>
              <a:ext uri="{FF2B5EF4-FFF2-40B4-BE49-F238E27FC236}">
                <a16:creationId xmlns:a16="http://schemas.microsoft.com/office/drawing/2014/main" id="{A8AF5714-FFDD-A1D7-911F-407C2B5BF92D}"/>
              </a:ext>
            </a:extLst>
          </p:cNvPr>
          <p:cNvSpPr/>
          <p:nvPr/>
        </p:nvSpPr>
        <p:spPr>
          <a:xfrm rot="5400000">
            <a:off x="5466392" y="1776041"/>
            <a:ext cx="420062" cy="392999"/>
          </a:xfrm>
          <a:prstGeom prst="notchedRightArrow">
            <a:avLst>
              <a:gd name="adj1" fmla="val 44797"/>
              <a:gd name="adj2" fmla="val 71290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上箭头 17">
            <a:extLst>
              <a:ext uri="{FF2B5EF4-FFF2-40B4-BE49-F238E27FC236}">
                <a16:creationId xmlns:a16="http://schemas.microsoft.com/office/drawing/2014/main" id="{86A0D562-DFF4-190F-2C1A-D84590CA8310}"/>
              </a:ext>
            </a:extLst>
          </p:cNvPr>
          <p:cNvSpPr/>
          <p:nvPr/>
        </p:nvSpPr>
        <p:spPr>
          <a:xfrm>
            <a:off x="8303324" y="1794041"/>
            <a:ext cx="546538" cy="420063"/>
          </a:xfrm>
          <a:prstGeom prst="upArrow">
            <a:avLst>
              <a:gd name="adj1" fmla="val 42307"/>
              <a:gd name="adj2" fmla="val 58252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36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junkai tan</dc:creator>
  <cp:lastModifiedBy>junkai tan</cp:lastModifiedBy>
  <cp:revision>8</cp:revision>
  <dcterms:created xsi:type="dcterms:W3CDTF">2025-08-18T01:29:59Z</dcterms:created>
  <dcterms:modified xsi:type="dcterms:W3CDTF">2025-08-18T01:49:52Z</dcterms:modified>
</cp:coreProperties>
</file>