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10080625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78"/>
    <p:restoredTop sz="94673"/>
  </p:normalViewPr>
  <p:slideViewPr>
    <p:cSldViewPr snapToGrid="0">
      <p:cViewPr>
        <p:scale>
          <a:sx n="77" d="100"/>
          <a:sy n="77" d="100"/>
        </p:scale>
        <p:origin x="2544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942577"/>
            <a:ext cx="7560469" cy="2005142"/>
          </a:xfrm>
        </p:spPr>
        <p:txBody>
          <a:bodyPr anchor="b"/>
          <a:lstStyle>
            <a:lvl1pPr algn="ctr">
              <a:defRPr sz="49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025045"/>
            <a:ext cx="7560469" cy="1390533"/>
          </a:xfrm>
        </p:spPr>
        <p:txBody>
          <a:bodyPr/>
          <a:lstStyle>
            <a:lvl1pPr marL="0" indent="0" algn="ctr">
              <a:buNone/>
              <a:defRPr sz="1984"/>
            </a:lvl1pPr>
            <a:lvl2pPr marL="378013" indent="0" algn="ctr">
              <a:buNone/>
              <a:defRPr sz="1654"/>
            </a:lvl2pPr>
            <a:lvl3pPr marL="756026" indent="0" algn="ctr">
              <a:buNone/>
              <a:defRPr sz="1488"/>
            </a:lvl3pPr>
            <a:lvl4pPr marL="1134039" indent="0" algn="ctr">
              <a:buNone/>
              <a:defRPr sz="1323"/>
            </a:lvl4pPr>
            <a:lvl5pPr marL="1512052" indent="0" algn="ctr">
              <a:buNone/>
              <a:defRPr sz="1323"/>
            </a:lvl5pPr>
            <a:lvl6pPr marL="1890065" indent="0" algn="ctr">
              <a:buNone/>
              <a:defRPr sz="1323"/>
            </a:lvl6pPr>
            <a:lvl7pPr marL="2268078" indent="0" algn="ctr">
              <a:buNone/>
              <a:defRPr sz="1323"/>
            </a:lvl7pPr>
            <a:lvl8pPr marL="2646091" indent="0" algn="ctr">
              <a:buNone/>
              <a:defRPr sz="1323"/>
            </a:lvl8pPr>
            <a:lvl9pPr marL="3024104" indent="0" algn="ctr">
              <a:buNone/>
              <a:defRPr sz="1323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680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258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306637"/>
            <a:ext cx="2173635" cy="488086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306637"/>
            <a:ext cx="6394896" cy="488086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8341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21213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435864"/>
            <a:ext cx="8694539" cy="2395771"/>
          </a:xfrm>
        </p:spPr>
        <p:txBody>
          <a:bodyPr anchor="b"/>
          <a:lstStyle>
            <a:lvl1pPr>
              <a:defRPr sz="496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3854300"/>
            <a:ext cx="8694539" cy="1259879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1pPr>
            <a:lvl2pPr marL="378013" indent="0">
              <a:buNone/>
              <a:defRPr sz="1654">
                <a:solidFill>
                  <a:schemeClr val="tx1">
                    <a:tint val="75000"/>
                  </a:schemeClr>
                </a:solidFill>
              </a:defRPr>
            </a:lvl2pPr>
            <a:lvl3pPr marL="756026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403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205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90065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807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609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410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4021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533187"/>
            <a:ext cx="4284266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533187"/>
            <a:ext cx="4284266" cy="365431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3154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06638"/>
            <a:ext cx="8694539" cy="111322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411865"/>
            <a:ext cx="4264576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103799"/>
            <a:ext cx="4264576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1411865"/>
            <a:ext cx="4285579" cy="691934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8013" indent="0">
              <a:buNone/>
              <a:defRPr sz="1654" b="1"/>
            </a:lvl2pPr>
            <a:lvl3pPr marL="756026" indent="0">
              <a:buNone/>
              <a:defRPr sz="1488" b="1"/>
            </a:lvl3pPr>
            <a:lvl4pPr marL="1134039" indent="0">
              <a:buNone/>
              <a:defRPr sz="1323" b="1"/>
            </a:lvl4pPr>
            <a:lvl5pPr marL="1512052" indent="0">
              <a:buNone/>
              <a:defRPr sz="1323" b="1"/>
            </a:lvl5pPr>
            <a:lvl6pPr marL="1890065" indent="0">
              <a:buNone/>
              <a:defRPr sz="1323" b="1"/>
            </a:lvl6pPr>
            <a:lvl7pPr marL="2268078" indent="0">
              <a:buNone/>
              <a:defRPr sz="1323" b="1"/>
            </a:lvl7pPr>
            <a:lvl8pPr marL="2646091" indent="0">
              <a:buNone/>
              <a:defRPr sz="1323" b="1"/>
            </a:lvl8pPr>
            <a:lvl9pPr marL="3024104" indent="0">
              <a:buNone/>
              <a:defRPr sz="132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2103799"/>
            <a:ext cx="4285579" cy="30943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46949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28647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267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83963"/>
            <a:ext cx="3251264" cy="1343872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829255"/>
            <a:ext cx="5103316" cy="4092942"/>
          </a:xfrm>
        </p:spPr>
        <p:txBody>
          <a:bodyPr/>
          <a:lstStyle>
            <a:lvl1pPr>
              <a:defRPr sz="2646"/>
            </a:lvl1pPr>
            <a:lvl2pPr>
              <a:defRPr sz="2315"/>
            </a:lvl2pPr>
            <a:lvl3pPr>
              <a:defRPr sz="1984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27835"/>
            <a:ext cx="3251264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6728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83963"/>
            <a:ext cx="3251264" cy="1343872"/>
          </a:xfrm>
        </p:spPr>
        <p:txBody>
          <a:bodyPr anchor="b"/>
          <a:lstStyle>
            <a:lvl1pPr>
              <a:defRPr sz="264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829255"/>
            <a:ext cx="5103316" cy="4092942"/>
          </a:xfrm>
        </p:spPr>
        <p:txBody>
          <a:bodyPr anchor="t"/>
          <a:lstStyle>
            <a:lvl1pPr marL="0" indent="0">
              <a:buNone/>
              <a:defRPr sz="2646"/>
            </a:lvl1pPr>
            <a:lvl2pPr marL="378013" indent="0">
              <a:buNone/>
              <a:defRPr sz="2315"/>
            </a:lvl2pPr>
            <a:lvl3pPr marL="756026" indent="0">
              <a:buNone/>
              <a:defRPr sz="1984"/>
            </a:lvl3pPr>
            <a:lvl4pPr marL="1134039" indent="0">
              <a:buNone/>
              <a:defRPr sz="1654"/>
            </a:lvl4pPr>
            <a:lvl5pPr marL="1512052" indent="0">
              <a:buNone/>
              <a:defRPr sz="1654"/>
            </a:lvl5pPr>
            <a:lvl6pPr marL="1890065" indent="0">
              <a:buNone/>
              <a:defRPr sz="1654"/>
            </a:lvl6pPr>
            <a:lvl7pPr marL="2268078" indent="0">
              <a:buNone/>
              <a:defRPr sz="1654"/>
            </a:lvl7pPr>
            <a:lvl8pPr marL="2646091" indent="0">
              <a:buNone/>
              <a:defRPr sz="1654"/>
            </a:lvl8pPr>
            <a:lvl9pPr marL="3024104" indent="0">
              <a:buNone/>
              <a:defRPr sz="165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1727835"/>
            <a:ext cx="3251264" cy="3201028"/>
          </a:xfrm>
        </p:spPr>
        <p:txBody>
          <a:bodyPr/>
          <a:lstStyle>
            <a:lvl1pPr marL="0" indent="0">
              <a:buNone/>
              <a:defRPr sz="1323"/>
            </a:lvl1pPr>
            <a:lvl2pPr marL="378013" indent="0">
              <a:buNone/>
              <a:defRPr sz="1158"/>
            </a:lvl2pPr>
            <a:lvl3pPr marL="756026" indent="0">
              <a:buNone/>
              <a:defRPr sz="992"/>
            </a:lvl3pPr>
            <a:lvl4pPr marL="1134039" indent="0">
              <a:buNone/>
              <a:defRPr sz="827"/>
            </a:lvl4pPr>
            <a:lvl5pPr marL="1512052" indent="0">
              <a:buNone/>
              <a:defRPr sz="827"/>
            </a:lvl5pPr>
            <a:lvl6pPr marL="1890065" indent="0">
              <a:buNone/>
              <a:defRPr sz="827"/>
            </a:lvl6pPr>
            <a:lvl7pPr marL="2268078" indent="0">
              <a:buNone/>
              <a:defRPr sz="827"/>
            </a:lvl7pPr>
            <a:lvl8pPr marL="2646091" indent="0">
              <a:buNone/>
              <a:defRPr sz="827"/>
            </a:lvl8pPr>
            <a:lvl9pPr marL="3024104" indent="0">
              <a:buNone/>
              <a:defRPr sz="82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978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06638"/>
            <a:ext cx="8694539" cy="11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533187"/>
            <a:ext cx="8694539" cy="36543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5338158"/>
            <a:ext cx="22681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4674-0FAA-DF48-BF4F-2D9E4102E297}" type="datetimeFigureOut">
              <a:rPr kumimoji="1" lang="zh-CN" altLang="en-US" smtClean="0"/>
              <a:t>2025/8/18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5338158"/>
            <a:ext cx="340221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5338158"/>
            <a:ext cx="2268141" cy="306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2723E-03C0-A243-B96A-B5AE7375832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0513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56026" rtl="0" eaLnBrk="1" latinLnBrk="0" hangingPunct="1">
        <a:lnSpc>
          <a:spcPct val="90000"/>
        </a:lnSpc>
        <a:spcBef>
          <a:spcPct val="0"/>
        </a:spcBef>
        <a:buNone/>
        <a:defRPr sz="363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06" indent="-189006" algn="l" defTabSz="756026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7019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5032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045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1058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9071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7084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5097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3110" indent="-189006" algn="l" defTabSz="756026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6026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4039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2052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90065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8078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6091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4104" algn="l" defTabSz="756026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55CCC86-FAC8-0CF0-9BD1-09829BD7D3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66" r="1813" b="12737"/>
          <a:stretch>
            <a:fillRect/>
          </a:stretch>
        </p:blipFill>
        <p:spPr>
          <a:xfrm>
            <a:off x="6891421" y="276190"/>
            <a:ext cx="3189204" cy="183767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AE4780-8D3E-FCED-65EB-92693716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758"/>
          <a:stretch>
            <a:fillRect/>
          </a:stretch>
        </p:blipFill>
        <p:spPr>
          <a:xfrm>
            <a:off x="126128" y="2513750"/>
            <a:ext cx="4335301" cy="31244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7F07DE0-84DD-CC1E-5F0F-8DB13F62B10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016"/>
          <a:stretch>
            <a:fillRect/>
          </a:stretch>
        </p:blipFill>
        <p:spPr>
          <a:xfrm>
            <a:off x="0" y="276188"/>
            <a:ext cx="7007460" cy="191304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C841F3-9647-BEE0-0251-DF0FEA372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9691" y="2665048"/>
            <a:ext cx="5466484" cy="2973150"/>
          </a:xfrm>
          <a:prstGeom prst="rect">
            <a:avLst/>
          </a:prstGeom>
        </p:spPr>
      </p:pic>
      <p:sp>
        <p:nvSpPr>
          <p:cNvPr id="14" name="燕尾形箭头 13">
            <a:extLst>
              <a:ext uri="{FF2B5EF4-FFF2-40B4-BE49-F238E27FC236}">
                <a16:creationId xmlns:a16="http://schemas.microsoft.com/office/drawing/2014/main" id="{E33644C9-1797-05D6-9F8E-31EA034EC105}"/>
              </a:ext>
            </a:extLst>
          </p:cNvPr>
          <p:cNvSpPr/>
          <p:nvPr/>
        </p:nvSpPr>
        <p:spPr>
          <a:xfrm>
            <a:off x="4261666" y="3886815"/>
            <a:ext cx="557784" cy="392999"/>
          </a:xfrm>
          <a:prstGeom prst="notchedRightArrow">
            <a:avLst>
              <a:gd name="adj1" fmla="val 44797"/>
              <a:gd name="adj2" fmla="val 7129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燕尾形箭头 15">
            <a:extLst>
              <a:ext uri="{FF2B5EF4-FFF2-40B4-BE49-F238E27FC236}">
                <a16:creationId xmlns:a16="http://schemas.microsoft.com/office/drawing/2014/main" id="{A8AF5714-FFDD-A1D7-911F-407C2B5BF92D}"/>
              </a:ext>
            </a:extLst>
          </p:cNvPr>
          <p:cNvSpPr/>
          <p:nvPr/>
        </p:nvSpPr>
        <p:spPr>
          <a:xfrm rot="5400000">
            <a:off x="5372967" y="2296187"/>
            <a:ext cx="606912" cy="392999"/>
          </a:xfrm>
          <a:prstGeom prst="notchedRightArrow">
            <a:avLst>
              <a:gd name="adj1" fmla="val 44797"/>
              <a:gd name="adj2" fmla="val 71290"/>
            </a:avLst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上箭头 17">
            <a:extLst>
              <a:ext uri="{FF2B5EF4-FFF2-40B4-BE49-F238E27FC236}">
                <a16:creationId xmlns:a16="http://schemas.microsoft.com/office/drawing/2014/main" id="{86A0D562-DFF4-190F-2C1A-D84590CA8310}"/>
              </a:ext>
            </a:extLst>
          </p:cNvPr>
          <p:cNvSpPr/>
          <p:nvPr/>
        </p:nvSpPr>
        <p:spPr>
          <a:xfrm>
            <a:off x="8303324" y="2113868"/>
            <a:ext cx="546538" cy="713808"/>
          </a:xfrm>
          <a:prstGeom prst="upArrow">
            <a:avLst>
              <a:gd name="adj1" fmla="val 42307"/>
              <a:gd name="adj2" fmla="val 58252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61360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junkai tan</dc:creator>
  <cp:lastModifiedBy>junkai tan</cp:lastModifiedBy>
  <cp:revision>9</cp:revision>
  <dcterms:created xsi:type="dcterms:W3CDTF">2025-08-18T01:29:59Z</dcterms:created>
  <dcterms:modified xsi:type="dcterms:W3CDTF">2025-08-18T02:00:26Z</dcterms:modified>
</cp:coreProperties>
</file>