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7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7" r:id="rId17"/>
    <p:sldId id="279" r:id="rId18"/>
    <p:sldId id="260" r:id="rId19"/>
    <p:sldId id="259" r:id="rId20"/>
    <p:sldId id="266" r:id="rId21"/>
    <p:sldId id="270" r:id="rId22"/>
    <p:sldId id="27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" initials="T" lastIdx="2" clrIdx="0">
    <p:extLst>
      <p:ext uri="{19B8F6BF-5375-455C-9EA6-DF929625EA0E}">
        <p15:presenceInfo xmlns:p15="http://schemas.microsoft.com/office/powerpoint/2012/main" userId="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3T14:41:3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1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EDC7-5143-40B4-97C5-DDCD082CD9D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FCBB-9E80-4977-91D8-A446D75B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14325"/>
            <a:ext cx="54292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162175"/>
            <a:ext cx="8001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357312"/>
            <a:ext cx="8001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4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57550"/>
            <a:ext cx="7315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9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190750"/>
            <a:ext cx="803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7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93" y="593979"/>
            <a:ext cx="7981950" cy="4591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18" y="5258181"/>
            <a:ext cx="7781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2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300287"/>
            <a:ext cx="7962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71712"/>
            <a:ext cx="7981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0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781300"/>
            <a:ext cx="79533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5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1310" y="2921615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方正静蕾简体" panose="02000000000000000000" pitchFamily="2" charset="-122"/>
                <a:cs typeface="Calibri Light" panose="020F0302020204030204" pitchFamily="34" charset="0"/>
              </a:rPr>
              <a:t>Finished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方正静蕾简体" panose="02000000000000000000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9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452562"/>
            <a:ext cx="8115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386012"/>
            <a:ext cx="8124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433637"/>
            <a:ext cx="8039100" cy="1990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61888" y="4424362"/>
            <a:ext cx="11454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Only if.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19287"/>
            <a:ext cx="7581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005137"/>
            <a:ext cx="8001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3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167062"/>
            <a:ext cx="7962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14550"/>
            <a:ext cx="8153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2133"/>
            <a:ext cx="8077200" cy="2724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69233"/>
            <a:ext cx="8077200" cy="2638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026283"/>
            <a:ext cx="8001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628900"/>
            <a:ext cx="8877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3014662"/>
            <a:ext cx="7972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995362"/>
            <a:ext cx="8010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2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4612"/>
            <a:ext cx="80295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857500"/>
            <a:ext cx="8067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</Words>
  <Application>Microsoft Office PowerPoint</Application>
  <PresentationFormat>宽屏</PresentationFormat>
  <Paragraphs>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方正静蕾简体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</dc:creator>
  <cp:lastModifiedBy>T</cp:lastModifiedBy>
  <cp:revision>17</cp:revision>
  <dcterms:created xsi:type="dcterms:W3CDTF">2018-05-13T16:50:46Z</dcterms:created>
  <dcterms:modified xsi:type="dcterms:W3CDTF">2018-05-15T07:17:59Z</dcterms:modified>
</cp:coreProperties>
</file>