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1" r:id="rId5"/>
    <p:sldId id="257" r:id="rId6"/>
    <p:sldId id="263" r:id="rId7"/>
    <p:sldId id="264" r:id="rId8"/>
    <p:sldId id="265" r:id="rId9"/>
    <p:sldId id="266" r:id="rId10"/>
    <p:sldId id="267" r:id="rId11"/>
    <p:sldId id="268" r:id="rId12"/>
    <p:sldId id="260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" initials="T" lastIdx="2" clrIdx="0">
    <p:extLst>
      <p:ext uri="{19B8F6BF-5375-455C-9EA6-DF929625EA0E}">
        <p15:presenceInfo xmlns:p15="http://schemas.microsoft.com/office/powerpoint/2012/main" userId="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3T14:41:35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EDC7-5143-40B4-97C5-DDCD082CD9D1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CBB-9E80-4977-91D8-A446D75B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9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EDC7-5143-40B4-97C5-DDCD082CD9D1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CBB-9E80-4977-91D8-A446D75B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7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EDC7-5143-40B4-97C5-DDCD082CD9D1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CBB-9E80-4977-91D8-A446D75B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4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EDC7-5143-40B4-97C5-DDCD082CD9D1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CBB-9E80-4977-91D8-A446D75B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7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EDC7-5143-40B4-97C5-DDCD082CD9D1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CBB-9E80-4977-91D8-A446D75B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5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EDC7-5143-40B4-97C5-DDCD082CD9D1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CBB-9E80-4977-91D8-A446D75B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7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EDC7-5143-40B4-97C5-DDCD082CD9D1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CBB-9E80-4977-91D8-A446D75B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1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EDC7-5143-40B4-97C5-DDCD082CD9D1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CBB-9E80-4977-91D8-A446D75B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1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EDC7-5143-40B4-97C5-DDCD082CD9D1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CBB-9E80-4977-91D8-A446D75B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9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EDC7-5143-40B4-97C5-DDCD082CD9D1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CBB-9E80-4977-91D8-A446D75B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8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EDC7-5143-40B4-97C5-DDCD082CD9D1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CBB-9E80-4977-91D8-A446D75B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3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BEDC7-5143-40B4-97C5-DDCD082CD9D1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5FCBB-9E80-4977-91D8-A446D75B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314325"/>
            <a:ext cx="542925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5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2857500"/>
            <a:ext cx="80676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8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456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11170" y="296733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静蕾简体" panose="02000000000000000000" pitchFamily="2" charset="-122"/>
                <a:ea typeface="方正静蕾简体" panose="02000000000000000000" pitchFamily="2" charset="-122"/>
              </a:rPr>
              <a:t>完成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2698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452562"/>
            <a:ext cx="81153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1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2386012"/>
            <a:ext cx="81248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8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2114550"/>
            <a:ext cx="81534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6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02133"/>
            <a:ext cx="8077200" cy="2724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769233"/>
            <a:ext cx="8077200" cy="2638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3026283"/>
            <a:ext cx="8001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1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628900"/>
            <a:ext cx="88773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8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3014662"/>
            <a:ext cx="79724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0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995362"/>
            <a:ext cx="80105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2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2614612"/>
            <a:ext cx="80295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3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2433637"/>
            <a:ext cx="8039100" cy="19907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61888" y="4424362"/>
            <a:ext cx="114548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Only if.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</Words>
  <Application>Microsoft Office PowerPoint</Application>
  <PresentationFormat>宽屏</PresentationFormat>
  <Paragraphs>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方正静蕾简体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</dc:creator>
  <cp:lastModifiedBy>T</cp:lastModifiedBy>
  <cp:revision>4</cp:revision>
  <dcterms:created xsi:type="dcterms:W3CDTF">2018-05-13T16:50:46Z</dcterms:created>
  <dcterms:modified xsi:type="dcterms:W3CDTF">2018-05-13T18:51:21Z</dcterms:modified>
</cp:coreProperties>
</file>