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773D-9F7D-E042-9D34-4271C7C2E65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7771-C469-8B42-8E6A-3DB8E00D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7771-C469-8B42-8E6A-3DB8E00D7B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3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35D5-ADDD-474B-82E2-C9F6885B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77728-E36C-684A-A876-FABF4F725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3ED0-C1D2-D94A-86C8-73338AD5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E20-9CDF-8043-829C-968F818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8BE8-F7A4-494A-96B4-CE30A1F2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2881-58A5-C543-8743-4D83E46D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15BA-F8D5-EC4C-81EA-0D9B59E6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B84D-A06C-3547-81D9-4CCF8D36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F554-19CD-944E-B30C-472E26DB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0B7E-32E5-2241-ACE6-D0A86E9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4191-F1C2-A948-A484-A176D87D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E96A-3CE4-7740-9600-308D3B44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5068-9B2D-384B-9BA5-EF79F600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8D5-CCF8-BE4D-863E-D31FA72B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C6AA-67E3-0647-AA9F-A76C1E7F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C455-FE2C-5F41-A038-1BB50EA5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24B3-442B-0B4F-871F-C0B9855D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E228-8C3B-F643-B3F8-319DACA8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3CAD-5585-D64A-BF76-FD94E39E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FF5B-4E9C-3C46-AB2C-A89AA09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2B97-C271-E94E-AB0A-15BAEBB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2F3D-03FA-8742-A4E7-70260FCC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0D37-065C-384F-829C-AC67158B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76EA-8B86-ED4D-9B0B-7A1136DE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1DDF-E610-5643-B2AA-80249BFA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5490-BC61-B343-AE8C-398CA25D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649E-A747-D646-AA7D-DAAD85D9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7CAEA-7021-3947-9484-0F00A068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EFF4-8382-1941-AEB9-38A10C0C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9301E-80C1-5A4B-942F-2071737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3D1B7-5E89-D24A-A0DF-4733196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4EA6-B5D2-5544-A049-B7226D12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2002-CF12-7B48-8577-99C2E1D5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CB951-3073-974E-B825-0AC6C276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FF82B-DB53-5347-B251-00EAC3F5E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AF8CE-1610-0247-9D54-32FD4E807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1E4A7-3DB5-7949-968A-2B2F53F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FC71E-0E0B-4541-8FD1-BDF0253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C01-339C-3444-BBB4-D6896E9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FD06-589E-544C-BF8F-F0D92EFE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59E3-59E3-5B42-8B08-C211FAB9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B9D2-330F-9A43-BD1A-F2BBCF3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C8416-2E9F-F242-8AEA-7852EFB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6C19-AB44-6944-8237-90E0FE16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1F01-21CC-014E-A2DA-65FA98CA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7A332-ECBB-4E4E-A8CF-308AEC0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E91C-4699-0F47-A61A-DAB4BF34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9FB9-3092-E04A-BD0B-93818140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CAC7-F538-1640-A08D-35773484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CCEAF-4AA5-0647-A38B-DD117384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5003B-F46E-CB4B-9C69-D3E08E19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08468-D842-A247-8AFA-93F7DB9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DAB6-7403-0C4A-8663-9A553110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2DCB1-3D9C-CF49-97AB-9ABCC462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0758-485D-AD4D-AA3E-91C1CCDD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4CE51-450D-3B42-A7CB-85259AE6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2AC6-01EB-EE4F-AC92-A4B6F98D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E7804-B148-D744-AB0E-F85CCE8D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8CBB1-86E9-5742-B829-59EC7D0A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8935-DCB4-284E-A33D-9CC0702F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1597-666C-9141-9523-F091E6B58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AD21-B42A-9244-A5CF-51719C57FBB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5D7B-1961-F54C-B987-0FD1345C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4167-FE66-804F-81F2-B76D2A25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6BE2-00CB-D24E-B860-5A02E47A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24A9DA-9EE0-0549-8B16-065D3FD2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5500" y="679208"/>
            <a:ext cx="12192000" cy="6718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3A7CB-42C6-AB47-A17D-DCFB0E52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5500" y="-247549"/>
            <a:ext cx="12192000" cy="671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E5EDB-EC83-294B-8932-F8010939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6" y="489739"/>
            <a:ext cx="12192000" cy="6718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EEF96-2F3F-6F4C-A918-4235EF31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" y="-350522"/>
            <a:ext cx="12192000" cy="6718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31EEB-5092-BF49-B6D0-9E839AF45FA2}"/>
              </a:ext>
            </a:extLst>
          </p:cNvPr>
          <p:cNvSpPr txBox="1"/>
          <p:nvPr/>
        </p:nvSpPr>
        <p:spPr>
          <a:xfrm>
            <a:off x="1950990" y="-2353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4249C-E37D-6743-9F0C-C922BC3A8C4B}"/>
              </a:ext>
            </a:extLst>
          </p:cNvPr>
          <p:cNvSpPr txBox="1"/>
          <p:nvPr/>
        </p:nvSpPr>
        <p:spPr>
          <a:xfrm>
            <a:off x="6413255" y="-2282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ACC40-40D0-4940-AB2A-C5F34F5AA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608" y="87851"/>
            <a:ext cx="1041400" cy="408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850C3-9176-C94E-A4C8-F5BB06F84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632" y="92359"/>
            <a:ext cx="914400" cy="541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8B42F-942E-0042-BD10-65043AA0C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760" y="4196061"/>
            <a:ext cx="876300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0EFCF-B86D-E14D-9975-2145DF67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009" y="111987"/>
            <a:ext cx="914400" cy="5372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F7AFB1-0D02-5A43-B7B9-F1F46D624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447" y="141803"/>
            <a:ext cx="952500" cy="260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3B12FB-D015-8C4C-B6A9-C86719484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4041" y="2853700"/>
            <a:ext cx="901700" cy="264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D77C0F-55D1-4F46-B05E-CBCE4F8840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5877" y="160570"/>
            <a:ext cx="673100" cy="3238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5F2D0-B704-304F-8A34-0D2261357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539" y="197514"/>
            <a:ext cx="774700" cy="3136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48D052-334F-034F-8C91-6D42E8F058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5316" y="215986"/>
            <a:ext cx="723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2021-11-15T06:17:16Z</dcterms:created>
  <dcterms:modified xsi:type="dcterms:W3CDTF">2021-11-15T06:29:07Z</dcterms:modified>
</cp:coreProperties>
</file>