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3"/>
  </p:notesMasterIdLst>
  <p:handoutMasterIdLst>
    <p:handoutMasterId r:id="rId24"/>
  </p:handoutMasterIdLst>
  <p:sldIdLst>
    <p:sldId id="2435" r:id="rId5"/>
    <p:sldId id="2438" r:id="rId6"/>
    <p:sldId id="2437" r:id="rId7"/>
    <p:sldId id="2439" r:id="rId8"/>
    <p:sldId id="2442" r:id="rId9"/>
    <p:sldId id="2443" r:id="rId10"/>
    <p:sldId id="2444" r:id="rId11"/>
    <p:sldId id="2451" r:id="rId12"/>
    <p:sldId id="2441" r:id="rId13"/>
    <p:sldId id="2440" r:id="rId14"/>
    <p:sldId id="2445" r:id="rId15"/>
    <p:sldId id="2452" r:id="rId16"/>
    <p:sldId id="2453" r:id="rId17"/>
    <p:sldId id="2447" r:id="rId18"/>
    <p:sldId id="2449" r:id="rId19"/>
    <p:sldId id="2448" r:id="rId20"/>
    <p:sldId id="2450" r:id="rId21"/>
    <p:sldId id="243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huatang" initials="th" lastIdx="1" clrIdx="0">
    <p:extLst>
      <p:ext uri="{19B8F6BF-5375-455C-9EA6-DF929625EA0E}">
        <p15:presenceInfo xmlns:p15="http://schemas.microsoft.com/office/powerpoint/2012/main" userId="c1474c7a1eba77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p:cViewPr varScale="1">
        <p:scale>
          <a:sx n="87" d="100"/>
          <a:sy n="87" d="100"/>
        </p:scale>
        <p:origin x="528" y="48"/>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4T18:28:27.794"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7A062A-9EA5-40C3-8303-E79F58E65562}" type="datetime1">
              <a:rPr lang="zh-CN" altLang="en-US" smtClean="0">
                <a:latin typeface="Microsoft YaHei UI" panose="020B0503020204020204" pitchFamily="34" charset="-122"/>
                <a:ea typeface="Microsoft YaHei UI" panose="020B0503020204020204" pitchFamily="34" charset="-122"/>
              </a:rPr>
              <a:t>2020-08-19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6A224FE-6F44-4CDE-AAA5-5F809044D93D}" type="datetime1">
              <a:rPr lang="zh-CN" altLang="en-US" noProof="0" smtClean="0"/>
              <a:t>2020-08-19</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28B34ED-4CDD-41C9-90F7-D768D5559A6F}" type="slidenum">
              <a:rPr lang="en-US" altLang="zh-CN" noProof="0" smtClean="0"/>
              <a:pPr/>
              <a:t>‹#›</a:t>
            </a:fld>
            <a:endParaRPr lang="zh-CN" altLang="en-US" noProof="0"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28B34ED-4CDD-41C9-90F7-D768D5559A6F}" type="slidenum">
              <a:rPr lang="en-US" altLang="zh-CN" smtClean="0"/>
              <a:t>1</a:t>
            </a:fld>
            <a:endParaRPr lang="zh-CN" altLang="en-US" dirty="0"/>
          </a:p>
        </p:txBody>
      </p:sp>
    </p:spTree>
    <p:extLst>
      <p:ext uri="{BB962C8B-B14F-4D97-AF65-F5344CB8AC3E}">
        <p14:creationId xmlns:p14="http://schemas.microsoft.com/office/powerpoint/2010/main" val="334283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28B34ED-4CDD-41C9-90F7-D768D5559A6F}" type="slidenum">
              <a:rPr lang="en-US" altLang="zh-CN" smtClean="0"/>
              <a:t>18</a:t>
            </a:fld>
            <a:endParaRPr lang="zh-CN" altLang="en-US" dirty="0"/>
          </a:p>
        </p:txBody>
      </p:sp>
    </p:spTree>
    <p:extLst>
      <p:ext uri="{BB962C8B-B14F-4D97-AF65-F5344CB8AC3E}">
        <p14:creationId xmlns:p14="http://schemas.microsoft.com/office/powerpoint/2010/main" val="1141371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长方形 6">
            <a:extLst>
              <a:ext uri="{FF2B5EF4-FFF2-40B4-BE49-F238E27FC236}">
                <a16:creationId xmlns:a16="http://schemas.microsoft.com/office/drawing/2014/main" id="{D2492FBD-13E9-4FCB-B6AD-B82FC0A465B5}"/>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9081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6" name="Footer Placeholder 5"/>
          <p:cNvSpPr>
            <a:spLocks noGrp="1"/>
          </p:cNvSpPr>
          <p:nvPr>
            <p:ph type="ftr" sz="quarter" idx="11"/>
          </p:nvPr>
        </p:nvSpPr>
        <p:spPr/>
        <p:txBody>
          <a:bodyPr/>
          <a:lstStyle/>
          <a:p>
            <a:r>
              <a:rPr lang="zh-CN" altLang="en-US"/>
              <a:t>添加页脚</a:t>
            </a:r>
            <a:endParaRPr lang="zh-CN" altLang="en-US" dirty="0"/>
          </a:p>
        </p:txBody>
      </p:sp>
      <p:sp>
        <p:nvSpPr>
          <p:cNvPr id="7" name="Slide Number Placeholder 6"/>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Tree>
    <p:extLst>
      <p:ext uri="{BB962C8B-B14F-4D97-AF65-F5344CB8AC3E}">
        <p14:creationId xmlns:p14="http://schemas.microsoft.com/office/powerpoint/2010/main" val="20452004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36605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438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Tree>
    <p:extLst>
      <p:ext uri="{BB962C8B-B14F-4D97-AF65-F5344CB8AC3E}">
        <p14:creationId xmlns:p14="http://schemas.microsoft.com/office/powerpoint/2010/main" val="34870129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5317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3390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3724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43269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包含图像的标题幻灯片">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zh-CN" altLang="en-US" noProof="0"/>
              <a:t>单击图标添加图片</a:t>
            </a:r>
            <a:endParaRPr lang="zh-CN" altLang="en-US" noProof="0" dirty="0"/>
          </a:p>
        </p:txBody>
      </p:sp>
      <p:sp>
        <p:nvSpPr>
          <p:cNvPr id="4" name="标题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rtlCol="0" anchor="ctr"/>
          <a:lstStyle>
            <a:lvl1pPr algn="ctr">
              <a:defRPr sz="6000" spc="300">
                <a:solidFill>
                  <a:schemeClr val="bg1"/>
                </a:solidFill>
              </a:defRPr>
            </a:lvl1pPr>
          </a:lstStyle>
          <a:p>
            <a:pPr rtl="0"/>
            <a:r>
              <a:rPr lang="zh-CN" altLang="en-US" noProof="0" dirty="0"/>
              <a:t>单击此处编辑母版标题</a:t>
            </a:r>
          </a:p>
        </p:txBody>
      </p:sp>
      <p:sp>
        <p:nvSpPr>
          <p:cNvPr id="5" name="文本占位符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rtlCol="0"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Tree>
    <p:extLst>
      <p:ext uri="{BB962C8B-B14F-4D97-AF65-F5344CB8AC3E}">
        <p14:creationId xmlns:p14="http://schemas.microsoft.com/office/powerpoint/2010/main" val="2065418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rtlCol="0" anchor="ctr"/>
          <a:lstStyle>
            <a:lvl1pPr marL="0" indent="0" algn="ctr">
              <a:lnSpc>
                <a:spcPct val="100000"/>
              </a:lnSpc>
              <a:buNone/>
              <a:defRPr sz="2400" spc="60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
        <p:nvSpPr>
          <p:cNvPr id="7" name="长方形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标题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rtlCol="0" anchor="ctr"/>
          <a:lstStyle>
            <a:lvl1pPr algn="ctr">
              <a:defRPr sz="6000" b="1" spc="3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a:t>
            </a:r>
          </a:p>
        </p:txBody>
      </p:sp>
    </p:spTree>
    <p:extLst>
      <p:ext uri="{BB962C8B-B14F-4D97-AF65-F5344CB8AC3E}">
        <p14:creationId xmlns:p14="http://schemas.microsoft.com/office/powerpoint/2010/main" val="125731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8/19/2020</a:t>
            </a:fld>
            <a:endParaRPr lang="en-US" dirty="0"/>
          </a:p>
        </p:txBody>
      </p:sp>
      <p:sp>
        <p:nvSpPr>
          <p:cNvPr id="5" name="Footer Placeholder 4"/>
          <p:cNvSpPr>
            <a:spLocks noGrp="1"/>
          </p:cNvSpPr>
          <p:nvPr>
            <p:ph type="ftr" sz="quarter" idx="11"/>
          </p:nvPr>
        </p:nvSpPr>
        <p:spPr/>
        <p:txBody>
          <a:bodyPr/>
          <a:lstStyle/>
          <a:p>
            <a:pPr rtl="0"/>
            <a:r>
              <a:rPr lang="zh-CN" altLang="en-US" noProof="0"/>
              <a:t>添加页脚</a:t>
            </a:r>
            <a:endParaRPr lang="zh-CN" altLang="en-US" noProof="0" dirty="0"/>
          </a:p>
        </p:txBody>
      </p:sp>
      <p:sp>
        <p:nvSpPr>
          <p:cNvPr id="6" name="Slide Number Placeholder 5"/>
          <p:cNvSpPr>
            <a:spLocks noGrp="1"/>
          </p:cNvSpPr>
          <p:nvPr>
            <p:ph type="sldNum" sz="quarter" idx="12"/>
          </p:nvPr>
        </p:nvSpPr>
        <p:spPr/>
        <p:txBody>
          <a:bodyPr/>
          <a:lstStyle/>
          <a:p>
            <a:pPr rtl="0"/>
            <a:fld id="{8C2E478F-E849-4A8C-AF1F-CBCC78A7CBFA}" type="slidenum">
              <a:rPr lang="en-US" altLang="zh-CN" noProof="0" smtClean="0"/>
              <a:t>‹#›</a:t>
            </a:fld>
            <a:endParaRPr lang="zh-CN" altLang="en-US" noProof="0" dirty="0"/>
          </a:p>
        </p:txBody>
      </p:sp>
    </p:spTree>
    <p:extLst>
      <p:ext uri="{BB962C8B-B14F-4D97-AF65-F5344CB8AC3E}">
        <p14:creationId xmlns:p14="http://schemas.microsoft.com/office/powerpoint/2010/main" val="1391042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 name="文本占位符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rtlCol="0" anchor="ctr"/>
          <a:lstStyle>
            <a:lvl1pPr marL="0" indent="0">
              <a:lnSpc>
                <a:spcPct val="100000"/>
              </a:lnSpc>
              <a:buNone/>
              <a:defRPr sz="2400" spc="6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
        <p:nvSpPr>
          <p:cNvPr id="5" name="页脚占位符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6" name="灯片编号占位符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dirty="0"/>
          </a:p>
        </p:txBody>
      </p:sp>
      <p:sp>
        <p:nvSpPr>
          <p:cNvPr id="8" name="标题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rtlCol="0" anchor="ctr"/>
          <a:lstStyle>
            <a:lvl1pPr algn="l">
              <a:defRPr sz="6000" spc="300">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a:t>
            </a:r>
          </a:p>
        </p:txBody>
      </p:sp>
    </p:spTree>
    <p:extLst>
      <p:ext uri="{BB962C8B-B14F-4D97-AF65-F5344CB8AC3E}">
        <p14:creationId xmlns:p14="http://schemas.microsoft.com/office/powerpoint/2010/main" val="2457350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2A27944-63F0-4B2F-AD45-448C6DF71C85}"/>
              </a:ext>
            </a:extLst>
          </p:cNvPr>
          <p:cNvSpPr>
            <a:spLocks noGrp="1"/>
          </p:cNvSpPr>
          <p:nvPr>
            <p:ph type="ftr" sz="quarter" idx="11"/>
          </p:nvPr>
        </p:nvSpPr>
        <p:spPr/>
        <p:txBody>
          <a:bodyPr rtlCol="0"/>
          <a:lstStyle/>
          <a:p>
            <a:pPr rtl="0"/>
            <a:r>
              <a:rPr lang="zh-CN" altLang="en-US" noProof="0" dirty="0"/>
              <a:t>添加页脚</a:t>
            </a:r>
          </a:p>
        </p:txBody>
      </p:sp>
      <p:sp>
        <p:nvSpPr>
          <p:cNvPr id="6" name="灯片编号占位符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rtlCol="0"/>
          <a:lstStyle/>
          <a:p>
            <a:pPr rtl="0"/>
            <a:fld id="{8C2E478F-E849-4A8C-AF1F-CBCC78A7CBFA}" type="slidenum">
              <a:rPr lang="en-US" altLang="zh-CN" noProof="0" smtClean="0"/>
              <a:t>‹#›</a:t>
            </a:fld>
            <a:endParaRPr lang="zh-CN" altLang="en-US" noProof="0" dirty="0"/>
          </a:p>
        </p:txBody>
      </p:sp>
      <p:sp>
        <p:nvSpPr>
          <p:cNvPr id="2" name="标题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rtlCol="0"/>
          <a:lstStyle>
            <a:lvl1pPr>
              <a:lnSpc>
                <a:spcPct val="100000"/>
              </a:lnSpc>
              <a:defRPr/>
            </a:lvl1pPr>
          </a:lstStyle>
          <a:p>
            <a:pPr rtl="0"/>
            <a:r>
              <a:rPr lang="zh-CN" altLang="en-US" noProof="0" dirty="0"/>
              <a:t>单击此处编辑母版标题样式</a:t>
            </a:r>
          </a:p>
        </p:txBody>
      </p:sp>
      <p:sp>
        <p:nvSpPr>
          <p:cNvPr id="8" name="文本占位符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2762968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2" name="长方形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rtlCol="0">
            <a:normAutofit/>
          </a:bodyPr>
          <a:lstStyle>
            <a:lvl1pPr algn="ctr">
              <a:defRPr sz="3600" spc="30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p>
        </p:txBody>
      </p:sp>
      <p:sp>
        <p:nvSpPr>
          <p:cNvPr id="3" name="文本占位符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rtlCol="0" anchor="ctr"/>
          <a:lstStyle>
            <a:lvl1pPr marL="0" indent="0">
              <a:buNone/>
              <a:defRPr sz="2400" b="0" spc="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rtlCol="0">
            <a:normAutofit/>
          </a:bodyPr>
          <a:lstStyle>
            <a:lvl1pPr>
              <a:lnSpc>
                <a:spcPct val="150000"/>
              </a:lnSpc>
              <a:defRPr sz="1600">
                <a:solidFill>
                  <a:schemeClr val="bg1"/>
                </a:solidFill>
                <a:latin typeface="Microsoft YaHei UI" panose="020B0503020204020204" pitchFamily="34" charset="-122"/>
                <a:ea typeface="Microsoft YaHei UI" panose="020B0503020204020204" pitchFamily="34" charset="-122"/>
              </a:defRPr>
            </a:lvl1pPr>
            <a:lvl2pPr>
              <a:lnSpc>
                <a:spcPct val="150000"/>
              </a:lnSpc>
              <a:defRPr sz="1400">
                <a:solidFill>
                  <a:schemeClr val="bg1"/>
                </a:solidFill>
                <a:latin typeface="Microsoft YaHei UI" panose="020B0503020204020204" pitchFamily="34" charset="-122"/>
                <a:ea typeface="Microsoft YaHei UI" panose="020B0503020204020204" pitchFamily="34" charset="-122"/>
              </a:defRPr>
            </a:lvl2pPr>
            <a:lvl3pPr>
              <a:lnSpc>
                <a:spcPct val="150000"/>
              </a:lnSpc>
              <a:defRPr sz="1400">
                <a:solidFill>
                  <a:schemeClr val="bg1"/>
                </a:solidFill>
                <a:latin typeface="Microsoft YaHei UI" panose="020B0503020204020204" pitchFamily="34" charset="-122"/>
                <a:ea typeface="Microsoft YaHei UI" panose="020B0503020204020204" pitchFamily="34" charset="-122"/>
              </a:defRPr>
            </a:lvl3pPr>
            <a:lvl4pPr>
              <a:lnSpc>
                <a:spcPct val="150000"/>
              </a:lnSpc>
              <a:defRPr sz="1200">
                <a:solidFill>
                  <a:schemeClr val="bg1"/>
                </a:solidFill>
                <a:latin typeface="Microsoft YaHei UI" panose="020B0503020204020204" pitchFamily="34" charset="-122"/>
                <a:ea typeface="Microsoft YaHei UI" panose="020B0503020204020204" pitchFamily="34" charset="-122"/>
              </a:defRPr>
            </a:lvl4pPr>
            <a:lvl5pPr>
              <a:lnSpc>
                <a:spcPct val="150000"/>
              </a:lnSpc>
              <a:defRPr sz="120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rtlCol="0" anchor="ctr"/>
          <a:lstStyle>
            <a:lvl1pPr marL="0" indent="0">
              <a:buNone/>
              <a:defRPr sz="2400" b="0" spc="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rtlCol="0">
            <a:normAutofit/>
          </a:bodyPr>
          <a:lstStyle>
            <a:lvl1pPr>
              <a:lnSpc>
                <a:spcPct val="150000"/>
              </a:lnSpc>
              <a:defRPr sz="1600">
                <a:solidFill>
                  <a:schemeClr val="bg1"/>
                </a:solidFill>
                <a:latin typeface="Microsoft YaHei UI" panose="020B0503020204020204" pitchFamily="34" charset="-122"/>
                <a:ea typeface="Microsoft YaHei UI" panose="020B0503020204020204" pitchFamily="34" charset="-122"/>
              </a:defRPr>
            </a:lvl1pPr>
            <a:lvl2pPr>
              <a:lnSpc>
                <a:spcPct val="150000"/>
              </a:lnSpc>
              <a:defRPr sz="1400">
                <a:solidFill>
                  <a:schemeClr val="bg1"/>
                </a:solidFill>
                <a:latin typeface="Microsoft YaHei UI" panose="020B0503020204020204" pitchFamily="34" charset="-122"/>
                <a:ea typeface="Microsoft YaHei UI" panose="020B0503020204020204" pitchFamily="34" charset="-122"/>
              </a:defRPr>
            </a:lvl2pPr>
            <a:lvl3pPr>
              <a:lnSpc>
                <a:spcPct val="150000"/>
              </a:lnSpc>
              <a:defRPr sz="1400">
                <a:solidFill>
                  <a:schemeClr val="bg1"/>
                </a:solidFill>
                <a:latin typeface="Microsoft YaHei UI" panose="020B0503020204020204" pitchFamily="34" charset="-122"/>
                <a:ea typeface="Microsoft YaHei UI" panose="020B0503020204020204" pitchFamily="34" charset="-122"/>
              </a:defRPr>
            </a:lvl3pPr>
            <a:lvl4pPr>
              <a:lnSpc>
                <a:spcPct val="150000"/>
              </a:lnSpc>
              <a:defRPr sz="1200">
                <a:solidFill>
                  <a:schemeClr val="bg1"/>
                </a:solidFill>
                <a:latin typeface="Microsoft YaHei UI" panose="020B0503020204020204" pitchFamily="34" charset="-122"/>
                <a:ea typeface="Microsoft YaHei UI" panose="020B0503020204020204" pitchFamily="34" charset="-122"/>
              </a:defRPr>
            </a:lvl4pPr>
            <a:lvl5pPr>
              <a:lnSpc>
                <a:spcPct val="150000"/>
              </a:lnSpc>
              <a:defRPr sz="120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a:extLst>
              <a:ext uri="{FF2B5EF4-FFF2-40B4-BE49-F238E27FC236}">
                <a16:creationId xmlns:a16="http://schemas.microsoft.com/office/drawing/2014/main" id="{A719B710-B005-42F3-BB0B-EDD61A824BF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9" name="灯片编号占位符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noProof="0" smtClean="0"/>
              <a:pPr/>
              <a:t>‹#›</a:t>
            </a:fld>
            <a:endParaRPr lang="zh-CN" altLang="en-US" noProof="0" dirty="0"/>
          </a:p>
        </p:txBody>
      </p:sp>
      <p:sp>
        <p:nvSpPr>
          <p:cNvPr id="13" name="形状 61">
            <a:extLst>
              <a:ext uri="{FF2B5EF4-FFF2-40B4-BE49-F238E27FC236}">
                <a16:creationId xmlns:a16="http://schemas.microsoft.com/office/drawing/2014/main" id="{675B8062-1FC4-4E68-B7AF-45AB92A9F7B4}"/>
              </a:ext>
            </a:extLst>
          </p:cNvPr>
          <p:cNvSpPr/>
          <p:nvPr userDrawn="1"/>
        </p:nvSpPr>
        <p:spPr>
          <a:xfrm>
            <a:off x="9870795"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chemeClr val="bg1"/>
                </a:solidFill>
                <a:latin typeface="Microsoft YaHei UI" panose="020B0503020204020204" pitchFamily="34" charset="-122"/>
                <a:ea typeface="Microsoft YaHei UI" panose="020B0503020204020204" pitchFamily="34" charset="-122"/>
                <a:cs typeface="+mn-cs"/>
                <a:sym typeface="Bebas"/>
              </a:rPr>
              <a:t>FABRIKAM</a:t>
            </a:r>
            <a:endParaRPr lang="zh-CN" altLang="en-US" sz="2400" b="1" i="0" spc="0" noProof="0" dirty="0">
              <a:solidFill>
                <a:schemeClr val="bg1"/>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2" name="长方形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rtlCol="0">
            <a:normAutofit/>
          </a:bodyPr>
          <a:lstStyle>
            <a:lvl1pPr algn="ctr">
              <a:defRPr sz="3600" spc="300">
                <a:latin typeface="Microsoft YaHei UI" panose="020B0503020204020204" pitchFamily="34" charset="-122"/>
                <a:ea typeface="Microsoft YaHei UI" panose="020B0503020204020204" pitchFamily="34" charset="-122"/>
              </a:defRPr>
            </a:lvl1pPr>
          </a:lstStyle>
          <a:p>
            <a:pPr rtl="0"/>
            <a:r>
              <a:rPr lang="zh-CN" altLang="en-US" noProof="0" dirty="0"/>
              <a:t>单击以编辑模板标题样式</a:t>
            </a:r>
          </a:p>
        </p:txBody>
      </p:sp>
      <p:sp>
        <p:nvSpPr>
          <p:cNvPr id="8" name="页脚占位符 7">
            <a:extLst>
              <a:ext uri="{FF2B5EF4-FFF2-40B4-BE49-F238E27FC236}">
                <a16:creationId xmlns:a16="http://schemas.microsoft.com/office/drawing/2014/main" id="{A719B710-B005-42F3-BB0B-EDD61A824BF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9" name="灯片编号占位符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dirty="0"/>
          </a:p>
        </p:txBody>
      </p:sp>
      <p:sp>
        <p:nvSpPr>
          <p:cNvPr id="15" name="内容占位符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6" name="内容占位符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0" name="形状 61">
            <a:extLst>
              <a:ext uri="{FF2B5EF4-FFF2-40B4-BE49-F238E27FC236}">
                <a16:creationId xmlns:a16="http://schemas.microsoft.com/office/drawing/2014/main" id="{675B8062-1FC4-4E68-B7AF-45AB92A9F7B4}"/>
              </a:ext>
            </a:extLst>
          </p:cNvPr>
          <p:cNvSpPr/>
          <p:nvPr userDrawn="1"/>
        </p:nvSpPr>
        <p:spPr>
          <a:xfrm>
            <a:off x="9870795"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chemeClr val="bg1"/>
                </a:solidFill>
                <a:latin typeface="Microsoft YaHei UI" panose="020B0503020204020204" pitchFamily="34" charset="-122"/>
                <a:ea typeface="Microsoft YaHei UI" panose="020B0503020204020204" pitchFamily="34" charset="-122"/>
                <a:cs typeface="+mn-cs"/>
                <a:sym typeface="Bebas"/>
              </a:rPr>
              <a:t>FABRIKAM</a:t>
            </a:r>
            <a:endParaRPr lang="zh-CN" altLang="en-US" sz="2400" b="1" i="0" spc="0" noProof="0" dirty="0">
              <a:solidFill>
                <a:schemeClr val="bg1"/>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4005847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rtlCol="0">
            <a:normAutofit/>
          </a:bodyPr>
          <a:lstStyle>
            <a:lvl1pPr algn="l">
              <a:defRPr sz="3600" spc="3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8" name="页脚占位符 7">
            <a:extLst>
              <a:ext uri="{FF2B5EF4-FFF2-40B4-BE49-F238E27FC236}">
                <a16:creationId xmlns:a16="http://schemas.microsoft.com/office/drawing/2014/main" id="{A719B710-B005-42F3-BB0B-EDD61A824BF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9" name="灯片编号占位符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dirty="0"/>
          </a:p>
        </p:txBody>
      </p:sp>
      <p:sp>
        <p:nvSpPr>
          <p:cNvPr id="13" name="形状 61">
            <a:extLst>
              <a:ext uri="{FF2B5EF4-FFF2-40B4-BE49-F238E27FC236}">
                <a16:creationId xmlns:a16="http://schemas.microsoft.com/office/drawing/2014/main" id="{675B8062-1FC4-4E68-B7AF-45AB92A9F7B4}"/>
              </a:ext>
            </a:extLst>
          </p:cNvPr>
          <p:cNvSpPr/>
          <p:nvPr userDrawn="1"/>
        </p:nvSpPr>
        <p:spPr>
          <a:xfrm>
            <a:off x="9865843"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rgbClr val="2C2153"/>
                </a:solidFill>
                <a:latin typeface="Microsoft YaHei UI" panose="020B0503020204020204" pitchFamily="34" charset="-122"/>
                <a:ea typeface="Microsoft YaHei UI" panose="020B0503020204020204" pitchFamily="34" charset="-122"/>
                <a:cs typeface="+mn-cs"/>
                <a:sym typeface="Bebas"/>
              </a:rPr>
              <a:t>FAB</a:t>
            </a:r>
            <a:r>
              <a:rPr lang="en-US" altLang="zh-CN" sz="2400" b="1" kern="1200" noProof="0" dirty="0">
                <a:solidFill>
                  <a:srgbClr val="A53F52"/>
                </a:solidFill>
                <a:latin typeface="Microsoft YaHei UI" panose="020B0503020204020204" pitchFamily="34" charset="-122"/>
                <a:ea typeface="Microsoft YaHei UI" panose="020B0503020204020204" pitchFamily="34" charset="-122"/>
                <a:cs typeface="+mn-cs"/>
                <a:sym typeface="Bebas"/>
              </a:rPr>
              <a:t>RIKAM</a:t>
            </a:r>
            <a:endParaRPr lang="zh-CN" altLang="en-US" sz="2400" b="1" i="0" spc="0" noProof="0" dirty="0">
              <a:solidFill>
                <a:srgbClr val="A53F52"/>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
        <p:nvSpPr>
          <p:cNvPr id="16" name="文本占位符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rtlCol="0"/>
          <a:lstStyle>
            <a:lvl1pPr marL="0" indent="0">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7" name="内容占位符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Tree>
    <p:extLst>
      <p:ext uri="{BB962C8B-B14F-4D97-AF65-F5344CB8AC3E}">
        <p14:creationId xmlns:p14="http://schemas.microsoft.com/office/powerpoint/2010/main" val="1140794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rtlCol="0">
            <a:normAutofit/>
          </a:bodyPr>
          <a:lstStyle>
            <a:lvl1pPr algn="l">
              <a:defRPr sz="3600" spc="3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8" name="页脚占位符 7">
            <a:extLst>
              <a:ext uri="{FF2B5EF4-FFF2-40B4-BE49-F238E27FC236}">
                <a16:creationId xmlns:a16="http://schemas.microsoft.com/office/drawing/2014/main" id="{A719B710-B005-42F3-BB0B-EDD61A824BF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9" name="灯片编号占位符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dirty="0"/>
          </a:p>
        </p:txBody>
      </p:sp>
      <p:sp>
        <p:nvSpPr>
          <p:cNvPr id="13" name="形状 61">
            <a:extLst>
              <a:ext uri="{FF2B5EF4-FFF2-40B4-BE49-F238E27FC236}">
                <a16:creationId xmlns:a16="http://schemas.microsoft.com/office/drawing/2014/main" id="{675B8062-1FC4-4E68-B7AF-45AB92A9F7B4}"/>
              </a:ext>
            </a:extLst>
          </p:cNvPr>
          <p:cNvSpPr/>
          <p:nvPr userDrawn="1"/>
        </p:nvSpPr>
        <p:spPr>
          <a:xfrm>
            <a:off x="9865840"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rgbClr val="2C2153"/>
                </a:solidFill>
                <a:latin typeface="Microsoft YaHei UI" panose="020B0503020204020204" pitchFamily="34" charset="-122"/>
                <a:ea typeface="Microsoft YaHei UI" panose="020B0503020204020204" pitchFamily="34" charset="-122"/>
                <a:cs typeface="+mn-cs"/>
                <a:sym typeface="Bebas"/>
              </a:rPr>
              <a:t>FAB</a:t>
            </a:r>
            <a:r>
              <a:rPr lang="en-US" altLang="zh-CN" sz="2400" b="1" kern="1200" noProof="0" dirty="0">
                <a:solidFill>
                  <a:srgbClr val="A53F52"/>
                </a:solidFill>
                <a:latin typeface="Microsoft YaHei UI" panose="020B0503020204020204" pitchFamily="34" charset="-122"/>
                <a:ea typeface="Microsoft YaHei UI" panose="020B0503020204020204" pitchFamily="34" charset="-122"/>
                <a:cs typeface="+mn-cs"/>
                <a:sym typeface="Bebas"/>
              </a:rPr>
              <a:t>RIKAM</a:t>
            </a:r>
            <a:endParaRPr lang="zh-CN" altLang="en-US" sz="2400" b="1" i="0" spc="0" noProof="0" dirty="0">
              <a:solidFill>
                <a:srgbClr val="A53F52"/>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
        <p:nvSpPr>
          <p:cNvPr id="15" name="文本占位符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rtlCol="0"/>
          <a:lstStyle>
            <a:lvl1pPr marL="0" indent="0">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17" name="图片占位符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29186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5" name="Footer Placeholder 4"/>
          <p:cNvSpPr>
            <a:spLocks noGrp="1"/>
          </p:cNvSpPr>
          <p:nvPr>
            <p:ph type="ftr" sz="quarter" idx="11"/>
          </p:nvPr>
        </p:nvSpPr>
        <p:spPr/>
        <p:txBody>
          <a:bodyPr/>
          <a:lstStyle/>
          <a:p>
            <a:r>
              <a:rPr lang="zh-CN" altLang="en-US"/>
              <a:t>添加页脚</a:t>
            </a:r>
            <a:endParaRPr lang="zh-CN" altLang="en-US" dirty="0"/>
          </a:p>
        </p:txBody>
      </p:sp>
      <p:sp>
        <p:nvSpPr>
          <p:cNvPr id="6" name="Slide Number Placeholder 5"/>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长方形 6">
            <a:extLst>
              <a:ext uri="{FF2B5EF4-FFF2-40B4-BE49-F238E27FC236}">
                <a16:creationId xmlns:a16="http://schemas.microsoft.com/office/drawing/2014/main" id="{06FDA034-0B43-4771-A045-5DDA4CE31C4E}"/>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2484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8/19/2020</a:t>
            </a:fld>
            <a:endParaRPr lang="en-US" dirty="0"/>
          </a:p>
        </p:txBody>
      </p:sp>
      <p:sp>
        <p:nvSpPr>
          <p:cNvPr id="6" name="Footer Placeholder 5"/>
          <p:cNvSpPr>
            <a:spLocks noGrp="1"/>
          </p:cNvSpPr>
          <p:nvPr>
            <p:ph type="ftr" sz="quarter" idx="11"/>
          </p:nvPr>
        </p:nvSpPr>
        <p:spPr/>
        <p:txBody>
          <a:bodyPr/>
          <a:lstStyle/>
          <a:p>
            <a:r>
              <a:rPr lang="zh-CN" altLang="en-US"/>
              <a:t>添加页脚</a:t>
            </a:r>
            <a:endParaRPr lang="zh-CN" altLang="en-US" dirty="0"/>
          </a:p>
        </p:txBody>
      </p:sp>
      <p:sp>
        <p:nvSpPr>
          <p:cNvPr id="7" name="Slide Number Placeholder 6"/>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
        <p:nvSpPr>
          <p:cNvPr id="9" name="长方形 11">
            <a:extLst>
              <a:ext uri="{FF2B5EF4-FFF2-40B4-BE49-F238E27FC236}">
                <a16:creationId xmlns:a16="http://schemas.microsoft.com/office/drawing/2014/main" id="{49625403-132D-437C-9335-241E6F9D196B}"/>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长方形 10">
            <a:extLst>
              <a:ext uri="{FF2B5EF4-FFF2-40B4-BE49-F238E27FC236}">
                <a16:creationId xmlns:a16="http://schemas.microsoft.com/office/drawing/2014/main" id="{9C4CA85F-E58F-4BCF-9B25-0F7AE1B0D213}"/>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形状 61">
            <a:extLst>
              <a:ext uri="{FF2B5EF4-FFF2-40B4-BE49-F238E27FC236}">
                <a16:creationId xmlns:a16="http://schemas.microsoft.com/office/drawing/2014/main" id="{2F382746-8766-4AE9-AAF1-0AB6E1D3A2AB}"/>
              </a:ext>
            </a:extLst>
          </p:cNvPr>
          <p:cNvSpPr/>
          <p:nvPr userDrawn="1"/>
        </p:nvSpPr>
        <p:spPr>
          <a:xfrm>
            <a:off x="9870795"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chemeClr val="bg1"/>
                </a:solidFill>
                <a:latin typeface="Microsoft YaHei UI" panose="020B0503020204020204" pitchFamily="34" charset="-122"/>
                <a:ea typeface="Microsoft YaHei UI" panose="020B0503020204020204" pitchFamily="34" charset="-122"/>
                <a:cs typeface="+mn-cs"/>
                <a:sym typeface="Bebas"/>
              </a:rPr>
              <a:t>FABRIKAM</a:t>
            </a:r>
            <a:endParaRPr lang="zh-CN" altLang="en-US" sz="2400" b="1" i="0" spc="0" noProof="0" dirty="0">
              <a:solidFill>
                <a:schemeClr val="bg1"/>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358330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8" name="Footer Placeholder 7"/>
          <p:cNvSpPr>
            <a:spLocks noGrp="1"/>
          </p:cNvSpPr>
          <p:nvPr>
            <p:ph type="ftr" sz="quarter" idx="11"/>
          </p:nvPr>
        </p:nvSpPr>
        <p:spPr/>
        <p:txBody>
          <a:bodyPr/>
          <a:lstStyle/>
          <a:p>
            <a:r>
              <a:rPr lang="zh-CN" altLang="en-US" noProof="0"/>
              <a:t>添加页脚</a:t>
            </a:r>
            <a:endParaRPr lang="zh-CN" altLang="en-US" noProof="0" dirty="0"/>
          </a:p>
        </p:txBody>
      </p:sp>
      <p:sp>
        <p:nvSpPr>
          <p:cNvPr id="9" name="Slide Number Placeholder 8"/>
          <p:cNvSpPr>
            <a:spLocks noGrp="1"/>
          </p:cNvSpPr>
          <p:nvPr>
            <p:ph type="sldNum" sz="quarter" idx="12"/>
          </p:nvPr>
        </p:nvSpPr>
        <p:spPr/>
        <p:txBody>
          <a:bodyPr/>
          <a:lstStyle/>
          <a:p>
            <a:fld id="{8C2E478F-E849-4A8C-AF1F-CBCC78A7CBFA}" type="slidenum">
              <a:rPr lang="en-US" altLang="zh-CN" noProof="0" smtClean="0"/>
              <a:pPr/>
              <a:t>‹#›</a:t>
            </a:fld>
            <a:endParaRPr lang="zh-CN" altLang="en-US" noProof="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长方形 11">
            <a:extLst>
              <a:ext uri="{FF2B5EF4-FFF2-40B4-BE49-F238E27FC236}">
                <a16:creationId xmlns:a16="http://schemas.microsoft.com/office/drawing/2014/main" id="{B73DF3A9-79B3-4A53-A694-D8CAB786FF01}"/>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长方形 10">
            <a:extLst>
              <a:ext uri="{FF2B5EF4-FFF2-40B4-BE49-F238E27FC236}">
                <a16:creationId xmlns:a16="http://schemas.microsoft.com/office/drawing/2014/main" id="{AF262272-9947-4EA5-B1F6-7149E7FBED86}"/>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形状 61">
            <a:extLst>
              <a:ext uri="{FF2B5EF4-FFF2-40B4-BE49-F238E27FC236}">
                <a16:creationId xmlns:a16="http://schemas.microsoft.com/office/drawing/2014/main" id="{79ACC79F-F5FE-41EF-9B67-9239D3C85C54}"/>
              </a:ext>
            </a:extLst>
          </p:cNvPr>
          <p:cNvSpPr/>
          <p:nvPr userDrawn="1"/>
        </p:nvSpPr>
        <p:spPr>
          <a:xfrm>
            <a:off x="9870795"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chemeClr val="bg1"/>
                </a:solidFill>
                <a:latin typeface="Microsoft YaHei UI" panose="020B0503020204020204" pitchFamily="34" charset="-122"/>
                <a:ea typeface="Microsoft YaHei UI" panose="020B0503020204020204" pitchFamily="34" charset="-122"/>
                <a:cs typeface="+mn-cs"/>
                <a:sym typeface="Bebas"/>
              </a:rPr>
              <a:t>FABRIKAM</a:t>
            </a:r>
            <a:endParaRPr lang="zh-CN" altLang="en-US" sz="2400" b="1" i="0" spc="0" noProof="0" dirty="0">
              <a:solidFill>
                <a:schemeClr val="bg1"/>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346644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4" name="Footer Placeholder 3"/>
          <p:cNvSpPr>
            <a:spLocks noGrp="1"/>
          </p:cNvSpPr>
          <p:nvPr>
            <p:ph type="ftr" sz="quarter" idx="11"/>
          </p:nvPr>
        </p:nvSpPr>
        <p:spPr/>
        <p:txBody>
          <a:bodyPr/>
          <a:lstStyle/>
          <a:p>
            <a:r>
              <a:rPr lang="zh-CN" altLang="en-US"/>
              <a:t>添加页脚</a:t>
            </a:r>
            <a:endParaRPr lang="zh-CN" altLang="en-US" dirty="0"/>
          </a:p>
        </p:txBody>
      </p:sp>
      <p:sp>
        <p:nvSpPr>
          <p:cNvPr id="5" name="Slide Number Placeholder 4"/>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0199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3" name="Footer Placeholder 2"/>
          <p:cNvSpPr>
            <a:spLocks noGrp="1"/>
          </p:cNvSpPr>
          <p:nvPr>
            <p:ph type="ftr" sz="quarter" idx="11"/>
          </p:nvPr>
        </p:nvSpPr>
        <p:spPr/>
        <p:txBody>
          <a:bodyPr/>
          <a:lstStyle/>
          <a:p>
            <a:pPr rtl="0"/>
            <a:r>
              <a:rPr lang="zh-CN" altLang="en-US" noProof="0"/>
              <a:t>添加页脚</a:t>
            </a:r>
            <a:endParaRPr lang="zh-CN" altLang="en-US" noProof="0" dirty="0"/>
          </a:p>
        </p:txBody>
      </p:sp>
      <p:sp>
        <p:nvSpPr>
          <p:cNvPr id="4" name="Slide Number Placeholder 3"/>
          <p:cNvSpPr>
            <a:spLocks noGrp="1"/>
          </p:cNvSpPr>
          <p:nvPr>
            <p:ph type="sldNum" sz="quarter" idx="12"/>
          </p:nvPr>
        </p:nvSpPr>
        <p:spPr/>
        <p:txBody>
          <a:bodyPr/>
          <a:lstStyle/>
          <a:p>
            <a:pPr rtl="0"/>
            <a:fld id="{8C2E478F-E849-4A8C-AF1F-CBCC78A7CBFA}" type="slidenum">
              <a:rPr lang="en-US" altLang="zh-CN" noProof="0" smtClean="0"/>
              <a:t>‹#›</a:t>
            </a:fld>
            <a:endParaRPr lang="zh-CN" altLang="en-US" noProof="0" dirty="0"/>
          </a:p>
        </p:txBody>
      </p:sp>
    </p:spTree>
    <p:extLst>
      <p:ext uri="{BB962C8B-B14F-4D97-AF65-F5344CB8AC3E}">
        <p14:creationId xmlns:p14="http://schemas.microsoft.com/office/powerpoint/2010/main" val="292917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6" name="Footer Placeholder 5"/>
          <p:cNvSpPr>
            <a:spLocks noGrp="1"/>
          </p:cNvSpPr>
          <p:nvPr>
            <p:ph type="ftr" sz="quarter" idx="11"/>
          </p:nvPr>
        </p:nvSpPr>
        <p:spPr/>
        <p:txBody>
          <a:bodyPr/>
          <a:lstStyle/>
          <a:p>
            <a:r>
              <a:rPr lang="zh-CN" altLang="en-US"/>
              <a:t>添加页脚</a:t>
            </a:r>
            <a:endParaRPr lang="zh-CN" altLang="en-US" dirty="0"/>
          </a:p>
        </p:txBody>
      </p:sp>
      <p:sp>
        <p:nvSpPr>
          <p:cNvPr id="7" name="Slide Number Placeholder 6"/>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2233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8/19/2020</a:t>
            </a:fld>
            <a:endParaRPr lang="en-US" dirty="0"/>
          </a:p>
        </p:txBody>
      </p:sp>
      <p:sp>
        <p:nvSpPr>
          <p:cNvPr id="6" name="Footer Placeholder 5"/>
          <p:cNvSpPr>
            <a:spLocks noGrp="1"/>
          </p:cNvSpPr>
          <p:nvPr>
            <p:ph type="ftr" sz="quarter" idx="11"/>
          </p:nvPr>
        </p:nvSpPr>
        <p:spPr/>
        <p:txBody>
          <a:bodyPr/>
          <a:lstStyle/>
          <a:p>
            <a:r>
              <a:rPr lang="zh-CN" altLang="en-US"/>
              <a:t>添加页脚</a:t>
            </a:r>
            <a:endParaRPr lang="zh-CN" altLang="en-US" dirty="0"/>
          </a:p>
        </p:txBody>
      </p:sp>
      <p:sp>
        <p:nvSpPr>
          <p:cNvPr id="7" name="Slide Number Placeholder 6"/>
          <p:cNvSpPr>
            <a:spLocks noGrp="1"/>
          </p:cNvSpPr>
          <p:nvPr>
            <p:ph type="sldNum" sz="quarter" idx="12"/>
          </p:nvPr>
        </p:nvSpPr>
        <p:spPr/>
        <p:txBody>
          <a:bodyPr/>
          <a:lstStyle/>
          <a:p>
            <a:fld id="{8C2E478F-E849-4A8C-AF1F-CBCC78A7CBFA}" type="slidenum">
              <a:rPr lang="en-US" altLang="zh-CN" smtClean="0"/>
              <a:pPr/>
              <a:t>‹#›</a:t>
            </a:fld>
            <a:endParaRPr lang="zh-CN" altLang="en-US" dirty="0"/>
          </a:p>
        </p:txBody>
      </p:sp>
    </p:spTree>
    <p:extLst>
      <p:ext uri="{BB962C8B-B14F-4D97-AF65-F5344CB8AC3E}">
        <p14:creationId xmlns:p14="http://schemas.microsoft.com/office/powerpoint/2010/main" val="5914983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zh-CN" altLang="en-US"/>
              <a:t>添加页脚</a:t>
            </a:r>
            <a:endParaRPr lang="zh-CN" alt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2E478F-E849-4A8C-AF1F-CBCC78A7CBFA}" type="slidenum">
              <a:rPr lang="en-US" altLang="zh-CN" smtClean="0"/>
              <a:pPr/>
              <a:t>‹#›</a:t>
            </a:fld>
            <a:endParaRPr lang="zh-CN" altLang="en-US" dirty="0"/>
          </a:p>
        </p:txBody>
      </p:sp>
      <p:sp>
        <p:nvSpPr>
          <p:cNvPr id="12" name="形状 61">
            <a:extLst>
              <a:ext uri="{FF2B5EF4-FFF2-40B4-BE49-F238E27FC236}">
                <a16:creationId xmlns:a16="http://schemas.microsoft.com/office/drawing/2014/main" id="{433A848D-99CF-4144-8D73-6D193D29192D}"/>
              </a:ext>
            </a:extLst>
          </p:cNvPr>
          <p:cNvSpPr/>
          <p:nvPr userDrawn="1"/>
        </p:nvSpPr>
        <p:spPr>
          <a:xfrm>
            <a:off x="9870800" y="6413649"/>
            <a:ext cx="17280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2400" b="1" kern="1200" noProof="0" dirty="0">
                <a:solidFill>
                  <a:srgbClr val="2C2153"/>
                </a:solidFill>
                <a:latin typeface="Microsoft YaHei UI" panose="020B0503020204020204" pitchFamily="34" charset="-122"/>
                <a:ea typeface="Microsoft YaHei UI" panose="020B0503020204020204" pitchFamily="34" charset="-122"/>
                <a:cs typeface="+mn-cs"/>
                <a:sym typeface="Bebas"/>
              </a:rPr>
              <a:t>FAB</a:t>
            </a:r>
            <a:r>
              <a:rPr lang="en-US" altLang="zh-CN" sz="2400" b="1" kern="1200" noProof="0" dirty="0">
                <a:solidFill>
                  <a:srgbClr val="A53F52"/>
                </a:solidFill>
                <a:latin typeface="Microsoft YaHei UI" panose="020B0503020204020204" pitchFamily="34" charset="-122"/>
                <a:ea typeface="Microsoft YaHei UI" panose="020B0503020204020204" pitchFamily="34" charset="-122"/>
                <a:cs typeface="+mn-cs"/>
                <a:sym typeface="Bebas"/>
              </a:rPr>
              <a:t>RIKAM</a:t>
            </a:r>
            <a:endParaRPr lang="zh-CN" altLang="en-US" sz="2400" b="1" i="0" spc="0" noProof="0" dirty="0">
              <a:solidFill>
                <a:srgbClr val="A53F52"/>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40212829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74" r:id="rId19"/>
    <p:sldLayoutId id="2147483675" r:id="rId20"/>
    <p:sldLayoutId id="2147483673" r:id="rId21"/>
    <p:sldLayoutId id="2147483653" r:id="rId22"/>
    <p:sldLayoutId id="2147483670" r:id="rId23"/>
    <p:sldLayoutId id="2147483671" r:id="rId24"/>
    <p:sldLayoutId id="2147483672" r:id="rId25"/>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5" Type="http://schemas.openxmlformats.org/officeDocument/2006/relationships/comments" Target="../comments/commen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descr="抽象建筑">
            <a:extLst>
              <a:ext uri="{FF2B5EF4-FFF2-40B4-BE49-F238E27FC236}">
                <a16:creationId xmlns:a16="http://schemas.microsoft.com/office/drawing/2014/main" id="{CE10ABE1-BE78-4DEC-9C0A-46282D549DF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5" name="长方形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0"/>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6" name="椭圆 15">
            <a:extLst>
              <a:ext uri="{FF2B5EF4-FFF2-40B4-BE49-F238E27FC236}">
                <a16:creationId xmlns:a16="http://schemas.microsoft.com/office/drawing/2014/main" id="{B9F938B9-9EC8-487D-A129-9CC11FC46869}"/>
              </a:ext>
            </a:extLst>
          </p:cNvPr>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7" name="椭圆 16">
            <a:extLst>
              <a:ext uri="{FF2B5EF4-FFF2-40B4-BE49-F238E27FC236}">
                <a16:creationId xmlns:a16="http://schemas.microsoft.com/office/drawing/2014/main" id="{E06FDE88-56D4-4B9E-A4AB-D4A4439863F0}"/>
              </a:ext>
            </a:extLst>
          </p:cNvPr>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8" name="椭圆 17">
            <a:extLst>
              <a:ext uri="{FF2B5EF4-FFF2-40B4-BE49-F238E27FC236}">
                <a16:creationId xmlns:a16="http://schemas.microsoft.com/office/drawing/2014/main" id="{C67CC85E-E086-4104-987C-FD9154410BB6}"/>
              </a:ext>
            </a:extLst>
          </p:cNvPr>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9" name="椭圆 18">
            <a:extLst>
              <a:ext uri="{FF2B5EF4-FFF2-40B4-BE49-F238E27FC236}">
                <a16:creationId xmlns:a16="http://schemas.microsoft.com/office/drawing/2014/main" id="{CD43B24A-E0BD-44FF-AC95-124387852EE3}"/>
              </a:ext>
            </a:extLst>
          </p:cNvPr>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DDEB52FD-EA52-47EB-B59F-B2E274C7A28D}"/>
              </a:ext>
            </a:extLst>
          </p:cNvPr>
          <p:cNvGrpSpPr/>
          <p:nvPr/>
        </p:nvGrpSpPr>
        <p:grpSpPr>
          <a:xfrm>
            <a:off x="3463560" y="338945"/>
            <a:ext cx="5277931" cy="5798363"/>
            <a:chOff x="3463560" y="338945"/>
            <a:chExt cx="5277931" cy="5798363"/>
          </a:xfrm>
        </p:grpSpPr>
        <p:sp>
          <p:nvSpPr>
            <p:cNvPr id="21" name="椭圆 20">
              <a:extLst>
                <a:ext uri="{FF2B5EF4-FFF2-40B4-BE49-F238E27FC236}">
                  <a16:creationId xmlns:a16="http://schemas.microsoft.com/office/drawing/2014/main" id="{6416CB46-0D56-4AD9-AF0D-BB16CAEEC9E3}"/>
                </a:ext>
              </a:extLst>
            </p:cNvPr>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126A93B-1F50-46F0-859D-D88FD31A895D}"/>
                </a:ext>
              </a:extLst>
            </p:cNvPr>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7D9F2DD-6055-4A63-AF09-BF71E9D38D63}"/>
                </a:ext>
              </a:extLst>
            </p:cNvPr>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E064AE06-E758-42FF-B43E-7D05C70A02C9}"/>
                </a:ext>
              </a:extLst>
            </p:cNvPr>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B5CE093-FAA0-405F-B685-8A00369A5570}"/>
                </a:ext>
              </a:extLst>
            </p:cNvPr>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07B8D71-87CB-4BC5-92C1-92D3E498FA84}"/>
                </a:ext>
              </a:extLst>
            </p:cNvPr>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10B5F1EA-3D80-4962-9F3F-21280EC3E6C2}"/>
                </a:ext>
              </a:extLst>
            </p:cNvPr>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31C8A54-9EDE-46BA-B9F1-26915726B5C8}"/>
                </a:ext>
              </a:extLst>
            </p:cNvPr>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4EF8986-1649-4C67-A3E5-69EB9C4F9F37}"/>
                </a:ext>
              </a:extLst>
            </p:cNvPr>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BB582CBB-F55F-4258-9A72-58E05899B1AA}"/>
                </a:ext>
              </a:extLst>
            </p:cNvPr>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28D57BC2-691E-400A-A7A5-B584CF6782A7}"/>
                </a:ext>
              </a:extLst>
            </p:cNvPr>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7AE85DE-215F-41B9-978C-1C5A18FB469D}"/>
                </a:ext>
              </a:extLst>
            </p:cNvPr>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BE0036E-3180-46E9-BC34-E43097FE888D}"/>
                </a:ext>
              </a:extLst>
            </p:cNvPr>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ED24A10F-3E15-46BF-9702-A06BDCCB3B44}"/>
                </a:ext>
              </a:extLst>
            </p:cNvPr>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67B2B01D-698F-4691-A157-61ED2F99D00D}"/>
                </a:ext>
              </a:extLst>
            </p:cNvPr>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D13E311-C482-499B-A24D-6F78CD7DCC05}"/>
                </a:ext>
              </a:extLst>
            </p:cNvPr>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346D473E-4F01-4A7C-8B58-E492E52C6359}"/>
                </a:ext>
              </a:extLst>
            </p:cNvPr>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CA7C996-8A1B-4622-9314-347B20A96960}"/>
                </a:ext>
              </a:extLst>
            </p:cNvPr>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77EB75CF-9B85-41A9-AAC6-B349B4CBF43B}"/>
                </a:ext>
              </a:extLst>
            </p:cNvPr>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DD5313CA-2BA6-4112-AC33-4B596C7838F7}"/>
                </a:ext>
              </a:extLst>
            </p:cNvPr>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3AAB400-C09E-42FD-A72A-FDFED9B59A2E}"/>
                </a:ext>
              </a:extLst>
            </p:cNvPr>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813B36CE-B8A8-4E45-AEF9-1DCCE1D13A40}"/>
                </a:ext>
              </a:extLst>
            </p:cNvPr>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a:extLst>
                <a:ext uri="{FF2B5EF4-FFF2-40B4-BE49-F238E27FC236}">
                  <a16:creationId xmlns:a16="http://schemas.microsoft.com/office/drawing/2014/main" id="{44330558-17FE-4917-9341-8F14A00C8814}"/>
                </a:ext>
              </a:extLst>
            </p:cNvPr>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0576D53-CC6C-40A2-AD35-C43835B0AD46}"/>
                </a:ext>
              </a:extLst>
            </p:cNvPr>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BE6F771A-A05D-492F-B2B8-55D2F7C2CD16}"/>
                </a:ext>
              </a:extLst>
            </p:cNvPr>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C9467649-6294-42D3-A28E-3C9D58DAA450}"/>
                </a:ext>
              </a:extLst>
            </p:cNvPr>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371ADB0-DAB0-41D7-B28A-0CF5AD8B542D}"/>
                </a:ext>
              </a:extLst>
            </p:cNvPr>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8675E93-7A24-4779-AFBC-2DDC598A819F}"/>
                </a:ext>
              </a:extLst>
            </p:cNvPr>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E403CBFA-AA21-4C97-A909-9D79BC87F5AF}"/>
                </a:ext>
              </a:extLst>
            </p:cNvPr>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DCB1FBE-4893-4D13-BECD-003E0113D8C7}"/>
                </a:ext>
              </a:extLst>
            </p:cNvPr>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45BBDA04-DC7E-4C16-8B4C-16264FEC90F4}"/>
                </a:ext>
              </a:extLst>
            </p:cNvPr>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9E3AA889-DC57-46C3-90ED-C30EB64C0346}"/>
                </a:ext>
              </a:extLst>
            </p:cNvPr>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27E293F9-065A-4493-9CDB-B90FD54899D3}"/>
                </a:ext>
              </a:extLst>
            </p:cNvPr>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3EB9F0A2-5507-4679-9315-677AD444BC4A}"/>
                </a:ext>
              </a:extLst>
            </p:cNvPr>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75E2257F-422D-4F86-8269-E268CEA09A13}"/>
                </a:ext>
              </a:extLst>
            </p:cNvPr>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4F81A53-25CA-4331-94C0-8F114C58CB09}"/>
                </a:ext>
              </a:extLst>
            </p:cNvPr>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886AC287-C211-4DEE-BA18-09931C09919C}"/>
                </a:ext>
              </a:extLst>
            </p:cNvPr>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BC175DE4-6D27-456E-A383-7B619EAA5DCE}"/>
                </a:ext>
              </a:extLst>
            </p:cNvPr>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97C53BD-CAE4-49A5-BA02-E7F31F05DB72}"/>
                </a:ext>
              </a:extLst>
            </p:cNvPr>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A4AFC2AF-AF49-49E5-BC71-6AFBDA6316D5}"/>
                </a:ext>
              </a:extLst>
            </p:cNvPr>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FC85D8B9-7734-4AFA-B83B-9AE4D40A2827}"/>
                </a:ext>
              </a:extLst>
            </p:cNvPr>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E424595-2682-4D3D-9899-98C20C857227}"/>
                </a:ext>
              </a:extLst>
            </p:cNvPr>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22048D8F-DFEE-47F7-AF9B-72925AEEE80A}"/>
                </a:ext>
              </a:extLst>
            </p:cNvPr>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0EE1A1B2-1700-4CEA-AADA-1A00FEB0BE68}"/>
                </a:ext>
              </a:extLst>
            </p:cNvPr>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D2777AFD-D039-4C95-8B64-8AA3C50E7350}"/>
                </a:ext>
              </a:extLst>
            </p:cNvPr>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39C7BF7C-2E59-41BB-937E-6538575BB529}"/>
                </a:ext>
              </a:extLst>
            </p:cNvPr>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1A8ED84B-1A1C-4399-8325-F565FD2D77D2}"/>
                </a:ext>
              </a:extLst>
            </p:cNvPr>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6F2B46A3-6EB3-4C76-9280-8AA46F8B0267}"/>
                </a:ext>
              </a:extLst>
            </p:cNvPr>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68292FA-118C-4B56-BF74-9E0F10F441D2}"/>
                </a:ext>
              </a:extLst>
            </p:cNvPr>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D732079A-727E-4D25-B47F-F591BE02A160}"/>
                </a:ext>
              </a:extLst>
            </p:cNvPr>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B21CBF1E-58EA-4F3E-B3AC-6153C9BFA4A7}"/>
                </a:ext>
              </a:extLst>
            </p:cNvPr>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E09E2763-C58C-4056-A45F-0C0037A07C67}"/>
                </a:ext>
              </a:extLst>
            </p:cNvPr>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54B2A97C-3261-4B17-821D-293FB7FB3285}"/>
                </a:ext>
              </a:extLst>
            </p:cNvPr>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D78600CD-82CE-4E3F-A44F-2824CF249320}"/>
                </a:ext>
              </a:extLst>
            </p:cNvPr>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3CDE36C1-A246-4FEC-BC04-1725F83C8F4C}"/>
                </a:ext>
              </a:extLst>
            </p:cNvPr>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1FE52A38-16EC-4C01-875E-B76B7FB611FC}"/>
                </a:ext>
              </a:extLst>
            </p:cNvPr>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F90BF551-B138-4D01-84D1-7C0BD1C8E3E3}"/>
                </a:ext>
              </a:extLst>
            </p:cNvPr>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EFF3E737-09B8-4D37-A5E9-AD368235460B}"/>
                </a:ext>
              </a:extLst>
            </p:cNvPr>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F9A82F2D-3545-457A-B529-0DAE6C5F31F6}"/>
                </a:ext>
              </a:extLst>
            </p:cNvPr>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AAF564BE-C300-4156-A59D-2B469D8B2121}"/>
                </a:ext>
              </a:extLst>
            </p:cNvPr>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33CE95BF-84DE-4CCC-9230-BBCF8C4629C1}"/>
                </a:ext>
              </a:extLst>
            </p:cNvPr>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EF24E537-74D8-4AC7-A238-0761952A7C2B}"/>
                </a:ext>
              </a:extLst>
            </p:cNvPr>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4" name="椭圆 83">
              <a:extLst>
                <a:ext uri="{FF2B5EF4-FFF2-40B4-BE49-F238E27FC236}">
                  <a16:creationId xmlns:a16="http://schemas.microsoft.com/office/drawing/2014/main" id="{4D85D5CE-5FC0-4A41-BBE2-F51640888178}"/>
                </a:ext>
              </a:extLst>
            </p:cNvPr>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FCA73D6D-8A84-46D7-9F6B-06F78E982E0B}"/>
                </a:ext>
              </a:extLst>
            </p:cNvPr>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F0D10701-C234-4EF9-95D7-74E986C674A9}"/>
                </a:ext>
              </a:extLst>
            </p:cNvPr>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8D32B2DC-A62F-46CD-8C28-F4E6640F4A53}"/>
                </a:ext>
              </a:extLst>
            </p:cNvPr>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921849EA-4388-4FF3-B36F-1C28B53C4286}"/>
                </a:ext>
              </a:extLst>
            </p:cNvPr>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C11C61B-E420-4ED6-9B4F-596EB8DBF877}"/>
                </a:ext>
              </a:extLst>
            </p:cNvPr>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B63D6A39-5191-493E-A1EA-F965843EB266}"/>
                </a:ext>
              </a:extLst>
            </p:cNvPr>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E9C6EA46-8F4A-4BDC-A6C7-4824F4534B66}"/>
                </a:ext>
              </a:extLst>
            </p:cNvPr>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4DAB3F98-9C1F-4176-BC10-EF27EF2E7EBB}"/>
                </a:ext>
              </a:extLst>
            </p:cNvPr>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D4516B8F-AEC7-43D7-8115-E2F0280BCD78}"/>
                </a:ext>
              </a:extLst>
            </p:cNvPr>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A1BD1FEA-71FB-4292-A6E5-DC94FFE9A5F6}"/>
                </a:ext>
              </a:extLst>
            </p:cNvPr>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821C45E4-DFEB-4EFD-8DB5-E88241658EF6}"/>
                </a:ext>
              </a:extLst>
            </p:cNvPr>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1D0819E2-AFC3-49AD-A017-49418B12DE5F}"/>
                </a:ext>
              </a:extLst>
            </p:cNvPr>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58102D30-60B6-400C-B8B9-1595946B3A05}"/>
                </a:ext>
              </a:extLst>
            </p:cNvPr>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9F411C70-709A-437F-9836-8DDCE528F934}"/>
                </a:ext>
              </a:extLst>
            </p:cNvPr>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EDFDFEF5-C450-4B70-BF19-F1679B99212F}"/>
                </a:ext>
              </a:extLst>
            </p:cNvPr>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F3543D51-EBDA-45A3-9773-E46490A4E9EC}"/>
                </a:ext>
              </a:extLst>
            </p:cNvPr>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2EE2A008-96E4-4695-81FD-C87140B08385}"/>
                </a:ext>
              </a:extLst>
            </p:cNvPr>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C28BBAE8-6CF6-4C92-9AB7-379D0F24325C}"/>
                </a:ext>
              </a:extLst>
            </p:cNvPr>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C32427A4-0B10-4B89-9065-37FAC0929BF6}"/>
                </a:ext>
              </a:extLst>
            </p:cNvPr>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5816C00A-66CD-4772-A85E-AB6828955617}"/>
                </a:ext>
              </a:extLst>
            </p:cNvPr>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525B5E30-6DB1-4415-A9D9-B0107A51AC9A}"/>
                </a:ext>
              </a:extLst>
            </p:cNvPr>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FF50DD6E-8F87-4923-8C03-05A337A96A9C}"/>
                </a:ext>
              </a:extLst>
            </p:cNvPr>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CCCB76EE-8C9A-40E8-8069-907508316E37}"/>
                </a:ext>
              </a:extLst>
            </p:cNvPr>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56EE7465-9A1E-4C1F-BC8D-9B9DC904CF58}"/>
                </a:ext>
              </a:extLst>
            </p:cNvPr>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E1AD52B1-6807-4003-8653-DAFA51E03BDE}"/>
                </a:ext>
              </a:extLst>
            </p:cNvPr>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3A043721-23FF-48DD-9775-9DDB7AFB6DCA}"/>
                </a:ext>
              </a:extLst>
            </p:cNvPr>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F32C45DD-0BD3-4FE4-AA20-97E22F2B6902}"/>
                </a:ext>
              </a:extLst>
            </p:cNvPr>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3A5D5BE4-6D5F-43F6-BE27-2DA3A7D52579}"/>
                </a:ext>
              </a:extLst>
            </p:cNvPr>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87D6A0A5-07AA-4822-8DC1-8D2FB1C457FA}"/>
                </a:ext>
              </a:extLst>
            </p:cNvPr>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AD209746-FE15-49F6-A264-1B8B75545B72}"/>
                </a:ext>
              </a:extLst>
            </p:cNvPr>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E0A50AAA-EE35-4BFC-8027-83F8CB2775D4}"/>
                </a:ext>
              </a:extLst>
            </p:cNvPr>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68571505-7FF0-49E9-94CE-51E1C4A24793}"/>
                </a:ext>
              </a:extLst>
            </p:cNvPr>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519D327B-08D0-4FBA-A4FD-3D3DA887A950}"/>
                </a:ext>
              </a:extLst>
            </p:cNvPr>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C4FF90B2-0285-44B9-A5D8-F3399DF25C9B}"/>
                </a:ext>
              </a:extLst>
            </p:cNvPr>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D9917339-5897-4A00-888C-3D3DEE3CB70B}"/>
                </a:ext>
              </a:extLst>
            </p:cNvPr>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4C8671F8-5AE7-40D8-8DB9-36794974C5CE}"/>
                </a:ext>
              </a:extLst>
            </p:cNvPr>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2082DBFC-438A-496F-9C08-BB8D46B453E5}"/>
                </a:ext>
              </a:extLst>
            </p:cNvPr>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C5BE7927-0F64-4ABC-9043-5AD17DC6D7FE}"/>
                </a:ext>
              </a:extLst>
            </p:cNvPr>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61A4D5EA-2D98-4146-9A9C-6677345F9540}"/>
                </a:ext>
              </a:extLst>
            </p:cNvPr>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97ADD2E6-87E0-44C5-AD21-7305F49A791A}"/>
                </a:ext>
              </a:extLst>
            </p:cNvPr>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345FCB8C-A078-4C2E-BE5B-C6E2A172821F}"/>
                </a:ext>
              </a:extLst>
            </p:cNvPr>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2F25D433-8A38-4C6D-BDA8-ED82E4E4EBBE}"/>
                </a:ext>
              </a:extLst>
            </p:cNvPr>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99024117-757D-4FBA-893D-08D7FEC5AB3D}"/>
                </a:ext>
              </a:extLst>
            </p:cNvPr>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35DF605E-3A3B-4BF4-9160-7A170CDC79A5}"/>
                </a:ext>
              </a:extLst>
            </p:cNvPr>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E683A0F9-6616-45EF-9F98-07B4A58D253D}"/>
                </a:ext>
              </a:extLst>
            </p:cNvPr>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CC58F49D-0606-4D81-857B-568B18897877}"/>
                </a:ext>
              </a:extLst>
            </p:cNvPr>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73154250-36D3-462F-AC1A-AD8E2303575F}"/>
                </a:ext>
              </a:extLst>
            </p:cNvPr>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C6143FB8-0EE7-4463-8B3A-60D6345E7F8F}"/>
                </a:ext>
              </a:extLst>
            </p:cNvPr>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E74945C0-9D98-469A-990F-C8F192DFAE16}"/>
                </a:ext>
              </a:extLst>
            </p:cNvPr>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ECE9B8B2-E871-4934-AE31-DED3EBFDCD66}"/>
                </a:ext>
              </a:extLst>
            </p:cNvPr>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55D2D021-050D-412D-91D2-25B47B197D32}"/>
                </a:ext>
              </a:extLst>
            </p:cNvPr>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6FAAB4FE-1070-4302-99FB-F4D1FB469DF0}"/>
                </a:ext>
              </a:extLst>
            </p:cNvPr>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A3626AC2-F526-4B6B-A299-1DCAE8126963}"/>
                </a:ext>
              </a:extLst>
            </p:cNvPr>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196EE644-9110-4055-8AAA-BF3DE1D62DF1}"/>
                </a:ext>
              </a:extLst>
            </p:cNvPr>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14A32CF2-6E23-41E0-8E7E-0928FDE61809}"/>
                </a:ext>
              </a:extLst>
            </p:cNvPr>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156E828B-E71C-4974-8C3D-409968478317}"/>
                </a:ext>
              </a:extLst>
            </p:cNvPr>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1F0F60E9-71C7-4DFC-BF8C-13693FFC4F16}"/>
                </a:ext>
              </a:extLst>
            </p:cNvPr>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D1B96276-B303-4532-AFC0-0E38C35E5EF4}"/>
                </a:ext>
              </a:extLst>
            </p:cNvPr>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0A57EA70-08A8-4D4D-B314-E2B374C9B750}"/>
                </a:ext>
              </a:extLst>
            </p:cNvPr>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384A76B7-CDCE-4517-8EA2-7EA8E02FA31B}"/>
                </a:ext>
              </a:extLst>
            </p:cNvPr>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8D62C7EB-DED2-4D61-902C-2AD7A02C0FF1}"/>
                </a:ext>
              </a:extLst>
            </p:cNvPr>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883CCA7F-384D-4725-BDCE-B677E42FA606}"/>
                </a:ext>
              </a:extLst>
            </p:cNvPr>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CB5EB1FB-529D-4790-8870-7E389CA8D637}"/>
                </a:ext>
              </a:extLst>
            </p:cNvPr>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C5D2E6C1-2F50-4545-B684-1BFF5106F917}"/>
                </a:ext>
              </a:extLst>
            </p:cNvPr>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a:extLst>
                <a:ext uri="{FF2B5EF4-FFF2-40B4-BE49-F238E27FC236}">
                  <a16:creationId xmlns:a16="http://schemas.microsoft.com/office/drawing/2014/main" id="{45D6B9DD-DA9A-49F5-BE7A-E41F143671CC}"/>
                </a:ext>
              </a:extLst>
            </p:cNvPr>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022A6039-6315-41AF-ABF5-CFB76C4EECDC}"/>
                </a:ext>
              </a:extLst>
            </p:cNvPr>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4DEDFCA9-AAEF-43D6-BA6D-22F016F8A346}"/>
                </a:ext>
              </a:extLst>
            </p:cNvPr>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B1A04B89-EE9E-40EA-8C75-F0696F43F949}"/>
                </a:ext>
              </a:extLst>
            </p:cNvPr>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7BEB68BE-CBC8-492E-9334-261AAE1FB814}"/>
                </a:ext>
              </a:extLst>
            </p:cNvPr>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3B8C9F35-BADC-4420-8CC8-20AF0E161015}"/>
                </a:ext>
              </a:extLst>
            </p:cNvPr>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FE301CB4-7558-4DE2-97DA-2A7B97A038F2}"/>
                </a:ext>
              </a:extLst>
            </p:cNvPr>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A00503DE-560E-4983-B49A-1A927C1F7595}"/>
                </a:ext>
              </a:extLst>
            </p:cNvPr>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B3C208A2-DB3D-4A64-8216-D6D6B20ED985}"/>
                </a:ext>
              </a:extLst>
            </p:cNvPr>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485B913C-3FA5-4310-ADC7-575DD82F1289}"/>
                </a:ext>
              </a:extLst>
            </p:cNvPr>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F0278B81-52B8-4374-851F-27BC5FF950A8}"/>
                </a:ext>
              </a:extLst>
            </p:cNvPr>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a:extLst>
                <a:ext uri="{FF2B5EF4-FFF2-40B4-BE49-F238E27FC236}">
                  <a16:creationId xmlns:a16="http://schemas.microsoft.com/office/drawing/2014/main" id="{CACFFB0F-F92A-4FE0-B120-F5ABD2AEB79B}"/>
                </a:ext>
              </a:extLst>
            </p:cNvPr>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a:extLst>
                <a:ext uri="{FF2B5EF4-FFF2-40B4-BE49-F238E27FC236}">
                  <a16:creationId xmlns:a16="http://schemas.microsoft.com/office/drawing/2014/main" id="{49749B36-BECE-4812-9BD9-04001A06CA6E}"/>
                </a:ext>
              </a:extLst>
            </p:cNvPr>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7678D9F4-BBC3-41AC-9F3B-B653A9C7604F}"/>
                </a:ext>
              </a:extLst>
            </p:cNvPr>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47405EDB-BF90-45EC-9A86-533B91647B20}"/>
                </a:ext>
              </a:extLst>
            </p:cNvPr>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0E8D1F0E-460D-4C55-A145-0B725428C830}"/>
                </a:ext>
              </a:extLst>
            </p:cNvPr>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939FA069-6A9D-49BD-936D-396C91032B36}"/>
                </a:ext>
              </a:extLst>
            </p:cNvPr>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62EB71B6-638F-42FE-AE5C-450D10AA79F8}"/>
                </a:ext>
              </a:extLst>
            </p:cNvPr>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9801C169-C429-4F2B-B9CF-06A7CBFD2A9F}"/>
                </a:ext>
              </a:extLst>
            </p:cNvPr>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24781E0F-E467-4310-BA80-D7251696F480}"/>
                </a:ext>
              </a:extLst>
            </p:cNvPr>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2A4EB8E8-F5B5-436F-A9B2-7FC64C79B8C5}"/>
                </a:ext>
              </a:extLst>
            </p:cNvPr>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a:extLst>
                <a:ext uri="{FF2B5EF4-FFF2-40B4-BE49-F238E27FC236}">
                  <a16:creationId xmlns:a16="http://schemas.microsoft.com/office/drawing/2014/main" id="{24542B45-BEB1-4606-9E6A-61E08E2670FF}"/>
                </a:ext>
              </a:extLst>
            </p:cNvPr>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28C8379A-B009-4BC9-8B4C-5DF1C566202E}"/>
                </a:ext>
              </a:extLst>
            </p:cNvPr>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id="{F0B1A5EB-BDAF-49BF-B604-E70B79F6A004}"/>
                </a:ext>
              </a:extLst>
            </p:cNvPr>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B4F3B534-4D26-4127-89F5-BF210B4659AF}"/>
                </a:ext>
              </a:extLst>
            </p:cNvPr>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2FFCD66D-DF1F-43B0-9D41-592DC267DB2D}"/>
                </a:ext>
              </a:extLst>
            </p:cNvPr>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a:extLst>
                <a:ext uri="{FF2B5EF4-FFF2-40B4-BE49-F238E27FC236}">
                  <a16:creationId xmlns:a16="http://schemas.microsoft.com/office/drawing/2014/main" id="{2A7DC4FE-C066-468F-8E98-431D4578543C}"/>
                </a:ext>
              </a:extLst>
            </p:cNvPr>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a:extLst>
                <a:ext uri="{FF2B5EF4-FFF2-40B4-BE49-F238E27FC236}">
                  <a16:creationId xmlns:a16="http://schemas.microsoft.com/office/drawing/2014/main" id="{D6CD7396-432E-4CBE-B2F5-D99A87DCF270}"/>
                </a:ext>
              </a:extLst>
            </p:cNvPr>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B45209B8-C21E-4F89-A365-11A352532002}"/>
                </a:ext>
              </a:extLst>
            </p:cNvPr>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B5444A1C-4045-46B6-94AA-4CBB8BAE40F8}"/>
                </a:ext>
              </a:extLst>
            </p:cNvPr>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8867CB90-26FA-4D19-889A-1CEEAE220114}"/>
                </a:ext>
              </a:extLst>
            </p:cNvPr>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39A74838-AA24-48CF-A279-CC3FE0A85766}"/>
                </a:ext>
              </a:extLst>
            </p:cNvPr>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42F18375-FEAD-4628-85E1-733F18662C12}"/>
                </a:ext>
              </a:extLst>
            </p:cNvPr>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E87DA8A4-51B4-4C9C-B6DF-6728E1AD35F8}"/>
                </a:ext>
              </a:extLst>
            </p:cNvPr>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AE1BAF91-361E-45A9-B353-178B0A2A0DFE}"/>
                </a:ext>
              </a:extLst>
            </p:cNvPr>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56E3B080-C66E-4F8F-A31E-D29371A9E812}"/>
                </a:ext>
              </a:extLst>
            </p:cNvPr>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2803904F-36B2-431E-92C0-424B56D68211}"/>
                </a:ext>
              </a:extLst>
            </p:cNvPr>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a:extLst>
                <a:ext uri="{FF2B5EF4-FFF2-40B4-BE49-F238E27FC236}">
                  <a16:creationId xmlns:a16="http://schemas.microsoft.com/office/drawing/2014/main" id="{241A63B6-3728-48EF-84CC-26F66AED2D1C}"/>
                </a:ext>
              </a:extLst>
            </p:cNvPr>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a:extLst>
                <a:ext uri="{FF2B5EF4-FFF2-40B4-BE49-F238E27FC236}">
                  <a16:creationId xmlns:a16="http://schemas.microsoft.com/office/drawing/2014/main" id="{29A283B3-F47C-4409-9248-5B4ED35B0E73}"/>
                </a:ext>
              </a:extLst>
            </p:cNvPr>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a:extLst>
                <a:ext uri="{FF2B5EF4-FFF2-40B4-BE49-F238E27FC236}">
                  <a16:creationId xmlns:a16="http://schemas.microsoft.com/office/drawing/2014/main" id="{C37C157D-C470-402A-A4AB-1D64F754323D}"/>
                </a:ext>
              </a:extLst>
            </p:cNvPr>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a:extLst>
                <a:ext uri="{FF2B5EF4-FFF2-40B4-BE49-F238E27FC236}">
                  <a16:creationId xmlns:a16="http://schemas.microsoft.com/office/drawing/2014/main" id="{AE825FEF-12AB-4463-800F-25CE268CFB3B}"/>
                </a:ext>
              </a:extLst>
            </p:cNvPr>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2780FC15-86A0-4E08-A3A7-0169940515D1}"/>
                </a:ext>
              </a:extLst>
            </p:cNvPr>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a:extLst>
                <a:ext uri="{FF2B5EF4-FFF2-40B4-BE49-F238E27FC236}">
                  <a16:creationId xmlns:a16="http://schemas.microsoft.com/office/drawing/2014/main" id="{E370264E-3EEE-4AC3-B38D-BDE5B738958D}"/>
                </a:ext>
              </a:extLst>
            </p:cNvPr>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a:extLst>
                <a:ext uri="{FF2B5EF4-FFF2-40B4-BE49-F238E27FC236}">
                  <a16:creationId xmlns:a16="http://schemas.microsoft.com/office/drawing/2014/main" id="{D508AFA0-300D-4B01-8115-9139D487DAE2}"/>
                </a:ext>
              </a:extLst>
            </p:cNvPr>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a:extLst>
                <a:ext uri="{FF2B5EF4-FFF2-40B4-BE49-F238E27FC236}">
                  <a16:creationId xmlns:a16="http://schemas.microsoft.com/office/drawing/2014/main" id="{E684C25F-A62C-48CB-8742-3C3458062DB7}"/>
                </a:ext>
              </a:extLst>
            </p:cNvPr>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a:extLst>
                <a:ext uri="{FF2B5EF4-FFF2-40B4-BE49-F238E27FC236}">
                  <a16:creationId xmlns:a16="http://schemas.microsoft.com/office/drawing/2014/main" id="{FFBEB32E-FED9-4CE1-AA10-EB14EBCE68C4}"/>
                </a:ext>
              </a:extLst>
            </p:cNvPr>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a:extLst>
                <a:ext uri="{FF2B5EF4-FFF2-40B4-BE49-F238E27FC236}">
                  <a16:creationId xmlns:a16="http://schemas.microsoft.com/office/drawing/2014/main" id="{C6E1EC93-299C-4280-B6C7-DA13DBA6FB4A}"/>
                </a:ext>
              </a:extLst>
            </p:cNvPr>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a:extLst>
                <a:ext uri="{FF2B5EF4-FFF2-40B4-BE49-F238E27FC236}">
                  <a16:creationId xmlns:a16="http://schemas.microsoft.com/office/drawing/2014/main" id="{6351826E-18A1-43E6-88F8-1D8E64A72FF2}"/>
                </a:ext>
              </a:extLst>
            </p:cNvPr>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F3C16B46-A484-4192-8B4F-A65889B6DAA0}"/>
                </a:ext>
              </a:extLst>
            </p:cNvPr>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54A4EE0A-C1A5-4A04-9CA0-4E8BBBD026D5}"/>
                </a:ext>
              </a:extLst>
            </p:cNvPr>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a:extLst>
                <a:ext uri="{FF2B5EF4-FFF2-40B4-BE49-F238E27FC236}">
                  <a16:creationId xmlns:a16="http://schemas.microsoft.com/office/drawing/2014/main" id="{6DD00834-20AD-4325-9E2F-121EFF605485}"/>
                </a:ext>
              </a:extLst>
            </p:cNvPr>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a:extLst>
                <a:ext uri="{FF2B5EF4-FFF2-40B4-BE49-F238E27FC236}">
                  <a16:creationId xmlns:a16="http://schemas.microsoft.com/office/drawing/2014/main" id="{AA55E33B-0233-489F-849D-AEE4F14524EF}"/>
                </a:ext>
              </a:extLst>
            </p:cNvPr>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a:extLst>
                <a:ext uri="{FF2B5EF4-FFF2-40B4-BE49-F238E27FC236}">
                  <a16:creationId xmlns:a16="http://schemas.microsoft.com/office/drawing/2014/main" id="{145FAEBC-7616-41A8-98CD-4A9DDE32E61E}"/>
                </a:ext>
              </a:extLst>
            </p:cNvPr>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a:extLst>
                <a:ext uri="{FF2B5EF4-FFF2-40B4-BE49-F238E27FC236}">
                  <a16:creationId xmlns:a16="http://schemas.microsoft.com/office/drawing/2014/main" id="{9202193C-7687-43E1-A195-BA0C9EA468A2}"/>
                </a:ext>
              </a:extLst>
            </p:cNvPr>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84D3FABA-4B35-449C-965D-6A3B7CBE4B2D}"/>
                </a:ext>
              </a:extLst>
            </p:cNvPr>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D47D9985-753F-46C7-988E-D0CC7B5E4643}"/>
                </a:ext>
              </a:extLst>
            </p:cNvPr>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9AB7A101-9480-4810-9156-7951A968F90A}"/>
                </a:ext>
              </a:extLst>
            </p:cNvPr>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F035EAE1-8E86-4ACE-9D16-B83F47F15600}"/>
                </a:ext>
              </a:extLst>
            </p:cNvPr>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E2D2E048-5C76-4DE4-B13A-D05FAAB7477C}"/>
                </a:ext>
              </a:extLst>
            </p:cNvPr>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695DEE07-60ED-490A-B98A-E0D38E6BA003}"/>
                </a:ext>
              </a:extLst>
            </p:cNvPr>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a:extLst>
                <a:ext uri="{FF2B5EF4-FFF2-40B4-BE49-F238E27FC236}">
                  <a16:creationId xmlns:a16="http://schemas.microsoft.com/office/drawing/2014/main" id="{132817EC-6204-4BA8-9DE1-58CB20468DF1}"/>
                </a:ext>
              </a:extLst>
            </p:cNvPr>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a:extLst>
                <a:ext uri="{FF2B5EF4-FFF2-40B4-BE49-F238E27FC236}">
                  <a16:creationId xmlns:a16="http://schemas.microsoft.com/office/drawing/2014/main" id="{32C53CC8-C39B-40BD-9268-CEF66C6AD5BD}"/>
                </a:ext>
              </a:extLst>
            </p:cNvPr>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a:extLst>
                <a:ext uri="{FF2B5EF4-FFF2-40B4-BE49-F238E27FC236}">
                  <a16:creationId xmlns:a16="http://schemas.microsoft.com/office/drawing/2014/main" id="{7D1D97F1-5349-476F-B312-9AD65C4F252A}"/>
                </a:ext>
              </a:extLst>
            </p:cNvPr>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a:extLst>
                <a:ext uri="{FF2B5EF4-FFF2-40B4-BE49-F238E27FC236}">
                  <a16:creationId xmlns:a16="http://schemas.microsoft.com/office/drawing/2014/main" id="{96A692F8-61A7-4F7E-B316-2D19DD03CB34}"/>
                </a:ext>
              </a:extLst>
            </p:cNvPr>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a:extLst>
                <a:ext uri="{FF2B5EF4-FFF2-40B4-BE49-F238E27FC236}">
                  <a16:creationId xmlns:a16="http://schemas.microsoft.com/office/drawing/2014/main" id="{58A7E34F-10A5-4C7A-88D6-A4D3BA52294F}"/>
                </a:ext>
              </a:extLst>
            </p:cNvPr>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a:extLst>
                <a:ext uri="{FF2B5EF4-FFF2-40B4-BE49-F238E27FC236}">
                  <a16:creationId xmlns:a16="http://schemas.microsoft.com/office/drawing/2014/main" id="{4A8FEE8A-1148-47A6-8FA5-20D5B285AACD}"/>
                </a:ext>
              </a:extLst>
            </p:cNvPr>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a:extLst>
                <a:ext uri="{FF2B5EF4-FFF2-40B4-BE49-F238E27FC236}">
                  <a16:creationId xmlns:a16="http://schemas.microsoft.com/office/drawing/2014/main" id="{B7C56A8F-1ADB-41B4-BD74-217D9D06E654}"/>
                </a:ext>
              </a:extLst>
            </p:cNvPr>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a:extLst>
                <a:ext uri="{FF2B5EF4-FFF2-40B4-BE49-F238E27FC236}">
                  <a16:creationId xmlns:a16="http://schemas.microsoft.com/office/drawing/2014/main" id="{38322E69-5001-4071-8E48-47A1ADFD4EC5}"/>
                </a:ext>
              </a:extLst>
            </p:cNvPr>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a:extLst>
                <a:ext uri="{FF2B5EF4-FFF2-40B4-BE49-F238E27FC236}">
                  <a16:creationId xmlns:a16="http://schemas.microsoft.com/office/drawing/2014/main" id="{02C5096D-6243-4B01-8490-D1D9E368F0C7}"/>
                </a:ext>
              </a:extLst>
            </p:cNvPr>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a:extLst>
                <a:ext uri="{FF2B5EF4-FFF2-40B4-BE49-F238E27FC236}">
                  <a16:creationId xmlns:a16="http://schemas.microsoft.com/office/drawing/2014/main" id="{C038FC41-2CD9-4221-A06B-D60017F00DA8}"/>
                </a:ext>
              </a:extLst>
            </p:cNvPr>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E6D322F8-B284-4655-9AC3-660991CC1C7F}"/>
                </a:ext>
              </a:extLst>
            </p:cNvPr>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a:extLst>
                <a:ext uri="{FF2B5EF4-FFF2-40B4-BE49-F238E27FC236}">
                  <a16:creationId xmlns:a16="http://schemas.microsoft.com/office/drawing/2014/main" id="{42F1AEE7-4F52-4D9B-A41C-797472FD4589}"/>
                </a:ext>
              </a:extLst>
            </p:cNvPr>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a:extLst>
                <a:ext uri="{FF2B5EF4-FFF2-40B4-BE49-F238E27FC236}">
                  <a16:creationId xmlns:a16="http://schemas.microsoft.com/office/drawing/2014/main" id="{83CCF12A-9CD2-4384-90AA-45B004BED472}"/>
                </a:ext>
              </a:extLst>
            </p:cNvPr>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a:extLst>
                <a:ext uri="{FF2B5EF4-FFF2-40B4-BE49-F238E27FC236}">
                  <a16:creationId xmlns:a16="http://schemas.microsoft.com/office/drawing/2014/main" id="{33FAC26B-2175-4424-A6EB-6421F70809EF}"/>
                </a:ext>
              </a:extLst>
            </p:cNvPr>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a:extLst>
                <a:ext uri="{FF2B5EF4-FFF2-40B4-BE49-F238E27FC236}">
                  <a16:creationId xmlns:a16="http://schemas.microsoft.com/office/drawing/2014/main" id="{52C60BF1-2045-4994-833F-FA113BF14A9B}"/>
                </a:ext>
              </a:extLst>
            </p:cNvPr>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69E0907D-59B3-411C-AF8F-C0055D91296A}"/>
                </a:ext>
              </a:extLst>
            </p:cNvPr>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305F6472-95F8-4DA4-9629-FD099E5E7D32}"/>
                </a:ext>
              </a:extLst>
            </p:cNvPr>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a:extLst>
                <a:ext uri="{FF2B5EF4-FFF2-40B4-BE49-F238E27FC236}">
                  <a16:creationId xmlns:a16="http://schemas.microsoft.com/office/drawing/2014/main" id="{2346B694-CDFC-4048-B79C-2430EEB9C027}"/>
                </a:ext>
              </a:extLst>
            </p:cNvPr>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E70F0FFC-CAFD-4314-8624-446BFBD90F7B}"/>
                </a:ext>
              </a:extLst>
            </p:cNvPr>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B9900EAD-F016-4990-A1CF-34AF147F5802}"/>
                </a:ext>
              </a:extLst>
            </p:cNvPr>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a:extLst>
                <a:ext uri="{FF2B5EF4-FFF2-40B4-BE49-F238E27FC236}">
                  <a16:creationId xmlns:a16="http://schemas.microsoft.com/office/drawing/2014/main" id="{D235CDF0-8EE0-44AD-AF7A-51C25BB60308}"/>
                </a:ext>
              </a:extLst>
            </p:cNvPr>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7532CF34-6207-446A-B354-7CCB1CC8D95F}"/>
                </a:ext>
              </a:extLst>
            </p:cNvPr>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a:extLst>
                <a:ext uri="{FF2B5EF4-FFF2-40B4-BE49-F238E27FC236}">
                  <a16:creationId xmlns:a16="http://schemas.microsoft.com/office/drawing/2014/main" id="{2EE5CFC3-EECF-494F-843C-CF3DDE6F22B3}"/>
                </a:ext>
              </a:extLst>
            </p:cNvPr>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a:extLst>
                <a:ext uri="{FF2B5EF4-FFF2-40B4-BE49-F238E27FC236}">
                  <a16:creationId xmlns:a16="http://schemas.microsoft.com/office/drawing/2014/main" id="{50007677-8B73-4E8A-80EB-79448E7DFEF4}"/>
                </a:ext>
              </a:extLst>
            </p:cNvPr>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a:extLst>
                <a:ext uri="{FF2B5EF4-FFF2-40B4-BE49-F238E27FC236}">
                  <a16:creationId xmlns:a16="http://schemas.microsoft.com/office/drawing/2014/main" id="{128E2379-971A-4757-820E-0385224829E1}"/>
                </a:ext>
              </a:extLst>
            </p:cNvPr>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a:extLst>
                <a:ext uri="{FF2B5EF4-FFF2-40B4-BE49-F238E27FC236}">
                  <a16:creationId xmlns:a16="http://schemas.microsoft.com/office/drawing/2014/main" id="{51FB3630-F971-4152-A483-527C2CB1391C}"/>
                </a:ext>
              </a:extLst>
            </p:cNvPr>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a:extLst>
                <a:ext uri="{FF2B5EF4-FFF2-40B4-BE49-F238E27FC236}">
                  <a16:creationId xmlns:a16="http://schemas.microsoft.com/office/drawing/2014/main" id="{0B8794BB-A6BC-4708-A59C-D556EB590B6C}"/>
                </a:ext>
              </a:extLst>
            </p:cNvPr>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5FF2A6F2-B451-4F65-B8BE-BB6D8135AA83}"/>
                </a:ext>
              </a:extLst>
            </p:cNvPr>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a:extLst>
                <a:ext uri="{FF2B5EF4-FFF2-40B4-BE49-F238E27FC236}">
                  <a16:creationId xmlns:a16="http://schemas.microsoft.com/office/drawing/2014/main" id="{196AED7E-FC7E-42E6-8FD4-F3DB28BD1663}"/>
                </a:ext>
              </a:extLst>
            </p:cNvPr>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a:extLst>
                <a:ext uri="{FF2B5EF4-FFF2-40B4-BE49-F238E27FC236}">
                  <a16:creationId xmlns:a16="http://schemas.microsoft.com/office/drawing/2014/main" id="{69300711-8C5C-44B5-996F-6B3DC9156DCA}"/>
                </a:ext>
              </a:extLst>
            </p:cNvPr>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a:extLst>
                <a:ext uri="{FF2B5EF4-FFF2-40B4-BE49-F238E27FC236}">
                  <a16:creationId xmlns:a16="http://schemas.microsoft.com/office/drawing/2014/main" id="{D4F44E34-84A6-4543-8AAA-83253B8CF076}"/>
                </a:ext>
              </a:extLst>
            </p:cNvPr>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a:extLst>
                <a:ext uri="{FF2B5EF4-FFF2-40B4-BE49-F238E27FC236}">
                  <a16:creationId xmlns:a16="http://schemas.microsoft.com/office/drawing/2014/main" id="{5BCA7E99-0C5C-4277-87F6-ECDB2F32E378}"/>
                </a:ext>
              </a:extLst>
            </p:cNvPr>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a:extLst>
                <a:ext uri="{FF2B5EF4-FFF2-40B4-BE49-F238E27FC236}">
                  <a16:creationId xmlns:a16="http://schemas.microsoft.com/office/drawing/2014/main" id="{41B99F3B-B8F5-43BF-9316-867821DF1DBC}"/>
                </a:ext>
              </a:extLst>
            </p:cNvPr>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a:extLst>
                <a:ext uri="{FF2B5EF4-FFF2-40B4-BE49-F238E27FC236}">
                  <a16:creationId xmlns:a16="http://schemas.microsoft.com/office/drawing/2014/main" id="{ECBF9EDC-A4BB-42BC-8B4B-F97325A380A6}"/>
                </a:ext>
              </a:extLst>
            </p:cNvPr>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495D734A-2B48-4A58-9D3A-CCF87B7F8A55}"/>
                </a:ext>
              </a:extLst>
            </p:cNvPr>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D218196D-D98F-4394-AC27-82021129356F}"/>
                </a:ext>
              </a:extLst>
            </p:cNvPr>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a:extLst>
                <a:ext uri="{FF2B5EF4-FFF2-40B4-BE49-F238E27FC236}">
                  <a16:creationId xmlns:a16="http://schemas.microsoft.com/office/drawing/2014/main" id="{3C4A4811-F1C2-4479-833E-ACF5E744243E}"/>
                </a:ext>
              </a:extLst>
            </p:cNvPr>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a:extLst>
                <a:ext uri="{FF2B5EF4-FFF2-40B4-BE49-F238E27FC236}">
                  <a16:creationId xmlns:a16="http://schemas.microsoft.com/office/drawing/2014/main" id="{4128A3B6-81EE-471E-A507-D8D81004752E}"/>
                </a:ext>
              </a:extLst>
            </p:cNvPr>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a:extLst>
                <a:ext uri="{FF2B5EF4-FFF2-40B4-BE49-F238E27FC236}">
                  <a16:creationId xmlns:a16="http://schemas.microsoft.com/office/drawing/2014/main" id="{26B6C411-9463-48B3-B977-24E9FB057F22}"/>
                </a:ext>
              </a:extLst>
            </p:cNvPr>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a:extLst>
                <a:ext uri="{FF2B5EF4-FFF2-40B4-BE49-F238E27FC236}">
                  <a16:creationId xmlns:a16="http://schemas.microsoft.com/office/drawing/2014/main" id="{779EC87B-17A7-4F17-8A09-CF7324052358}"/>
                </a:ext>
              </a:extLst>
            </p:cNvPr>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a:extLst>
                <a:ext uri="{FF2B5EF4-FFF2-40B4-BE49-F238E27FC236}">
                  <a16:creationId xmlns:a16="http://schemas.microsoft.com/office/drawing/2014/main" id="{1B23BA96-B864-400C-95ED-B4422FEFF69A}"/>
                </a:ext>
              </a:extLst>
            </p:cNvPr>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a:extLst>
                <a:ext uri="{FF2B5EF4-FFF2-40B4-BE49-F238E27FC236}">
                  <a16:creationId xmlns:a16="http://schemas.microsoft.com/office/drawing/2014/main" id="{DD97ACFB-3039-44F2-87E8-BC7532CB6267}"/>
                </a:ext>
              </a:extLst>
            </p:cNvPr>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8C53A0DE-2D55-455B-9D27-801EB1706580}"/>
                </a:ext>
              </a:extLst>
            </p:cNvPr>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a:extLst>
                <a:ext uri="{FF2B5EF4-FFF2-40B4-BE49-F238E27FC236}">
                  <a16:creationId xmlns:a16="http://schemas.microsoft.com/office/drawing/2014/main" id="{7FA632D8-C624-48CC-A4BA-3971F746242D}"/>
                </a:ext>
              </a:extLst>
            </p:cNvPr>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8B5482CF-13FD-4DD8-9025-B9FB63D2CF76}"/>
                </a:ext>
              </a:extLst>
            </p:cNvPr>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a:extLst>
                <a:ext uri="{FF2B5EF4-FFF2-40B4-BE49-F238E27FC236}">
                  <a16:creationId xmlns:a16="http://schemas.microsoft.com/office/drawing/2014/main" id="{FAB91FC3-FB23-4545-A403-52F6AC6607CB}"/>
                </a:ext>
              </a:extLst>
            </p:cNvPr>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a:extLst>
                <a:ext uri="{FF2B5EF4-FFF2-40B4-BE49-F238E27FC236}">
                  <a16:creationId xmlns:a16="http://schemas.microsoft.com/office/drawing/2014/main" id="{74188A37-5A9B-4247-B024-1B2CAF4A9996}"/>
                </a:ext>
              </a:extLst>
            </p:cNvPr>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a:extLst>
                <a:ext uri="{FF2B5EF4-FFF2-40B4-BE49-F238E27FC236}">
                  <a16:creationId xmlns:a16="http://schemas.microsoft.com/office/drawing/2014/main" id="{94144DED-18D4-4190-8574-D7077EEA5F59}"/>
                </a:ext>
              </a:extLst>
            </p:cNvPr>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a:extLst>
                <a:ext uri="{FF2B5EF4-FFF2-40B4-BE49-F238E27FC236}">
                  <a16:creationId xmlns:a16="http://schemas.microsoft.com/office/drawing/2014/main" id="{1196C65C-9265-45D9-B8EA-07E45B0A51CA}"/>
                </a:ext>
              </a:extLst>
            </p:cNvPr>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a:extLst>
                <a:ext uri="{FF2B5EF4-FFF2-40B4-BE49-F238E27FC236}">
                  <a16:creationId xmlns:a16="http://schemas.microsoft.com/office/drawing/2014/main" id="{84698DE6-DFFC-4E88-A31F-FD06CAA555AC}"/>
                </a:ext>
              </a:extLst>
            </p:cNvPr>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a:extLst>
                <a:ext uri="{FF2B5EF4-FFF2-40B4-BE49-F238E27FC236}">
                  <a16:creationId xmlns:a16="http://schemas.microsoft.com/office/drawing/2014/main" id="{6F0C8EB0-5B00-49DD-9F19-D17A8134F887}"/>
                </a:ext>
              </a:extLst>
            </p:cNvPr>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a:extLst>
                <a:ext uri="{FF2B5EF4-FFF2-40B4-BE49-F238E27FC236}">
                  <a16:creationId xmlns:a16="http://schemas.microsoft.com/office/drawing/2014/main" id="{70EAE5E5-F181-4A9B-9849-D84A86398A69}"/>
                </a:ext>
              </a:extLst>
            </p:cNvPr>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a:extLst>
                <a:ext uri="{FF2B5EF4-FFF2-40B4-BE49-F238E27FC236}">
                  <a16:creationId xmlns:a16="http://schemas.microsoft.com/office/drawing/2014/main" id="{33895B4C-C5F5-4C5A-BC44-859D48A0F1CC}"/>
                </a:ext>
              </a:extLst>
            </p:cNvPr>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a:extLst>
                <a:ext uri="{FF2B5EF4-FFF2-40B4-BE49-F238E27FC236}">
                  <a16:creationId xmlns:a16="http://schemas.microsoft.com/office/drawing/2014/main" id="{EE184175-19F9-4B8A-8032-90B27927F5F6}"/>
                </a:ext>
              </a:extLst>
            </p:cNvPr>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a:extLst>
                <a:ext uri="{FF2B5EF4-FFF2-40B4-BE49-F238E27FC236}">
                  <a16:creationId xmlns:a16="http://schemas.microsoft.com/office/drawing/2014/main" id="{1F0B105E-AFEC-47EA-8767-6637002ECE34}"/>
                </a:ext>
              </a:extLst>
            </p:cNvPr>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a:extLst>
                <a:ext uri="{FF2B5EF4-FFF2-40B4-BE49-F238E27FC236}">
                  <a16:creationId xmlns:a16="http://schemas.microsoft.com/office/drawing/2014/main" id="{F84DBB1D-DB4D-4CC4-A055-69EDFD16036A}"/>
                </a:ext>
              </a:extLst>
            </p:cNvPr>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a:extLst>
                <a:ext uri="{FF2B5EF4-FFF2-40B4-BE49-F238E27FC236}">
                  <a16:creationId xmlns:a16="http://schemas.microsoft.com/office/drawing/2014/main" id="{0F612404-5B9A-4BA9-8A36-FB47262A79A7}"/>
                </a:ext>
              </a:extLst>
            </p:cNvPr>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a:extLst>
                <a:ext uri="{FF2B5EF4-FFF2-40B4-BE49-F238E27FC236}">
                  <a16:creationId xmlns:a16="http://schemas.microsoft.com/office/drawing/2014/main" id="{06A0991A-E34A-4B0E-8B1E-6D9772ABA471}"/>
                </a:ext>
              </a:extLst>
            </p:cNvPr>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a:extLst>
                <a:ext uri="{FF2B5EF4-FFF2-40B4-BE49-F238E27FC236}">
                  <a16:creationId xmlns:a16="http://schemas.microsoft.com/office/drawing/2014/main" id="{B2C20D7F-3B7E-42A7-8B10-D1BC1E57579B}"/>
                </a:ext>
              </a:extLst>
            </p:cNvPr>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a:extLst>
                <a:ext uri="{FF2B5EF4-FFF2-40B4-BE49-F238E27FC236}">
                  <a16:creationId xmlns:a16="http://schemas.microsoft.com/office/drawing/2014/main" id="{FC0040D1-4741-439C-B343-E050E4798A97}"/>
                </a:ext>
              </a:extLst>
            </p:cNvPr>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a:extLst>
                <a:ext uri="{FF2B5EF4-FFF2-40B4-BE49-F238E27FC236}">
                  <a16:creationId xmlns:a16="http://schemas.microsoft.com/office/drawing/2014/main" id="{504E725D-AE0D-411A-973B-8D7ED6BC5A72}"/>
                </a:ext>
              </a:extLst>
            </p:cNvPr>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a:extLst>
                <a:ext uri="{FF2B5EF4-FFF2-40B4-BE49-F238E27FC236}">
                  <a16:creationId xmlns:a16="http://schemas.microsoft.com/office/drawing/2014/main" id="{BB5DC70C-24EE-4002-86F7-10638147C228}"/>
                </a:ext>
              </a:extLst>
            </p:cNvPr>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a:extLst>
                <a:ext uri="{FF2B5EF4-FFF2-40B4-BE49-F238E27FC236}">
                  <a16:creationId xmlns:a16="http://schemas.microsoft.com/office/drawing/2014/main" id="{872433BB-BDB4-4952-BAC1-68CA54D938F1}"/>
                </a:ext>
              </a:extLst>
            </p:cNvPr>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a:extLst>
                <a:ext uri="{FF2B5EF4-FFF2-40B4-BE49-F238E27FC236}">
                  <a16:creationId xmlns:a16="http://schemas.microsoft.com/office/drawing/2014/main" id="{2CA52C20-77F5-40C2-821E-EA78D7589FAB}"/>
                </a:ext>
              </a:extLst>
            </p:cNvPr>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a:extLst>
                <a:ext uri="{FF2B5EF4-FFF2-40B4-BE49-F238E27FC236}">
                  <a16:creationId xmlns:a16="http://schemas.microsoft.com/office/drawing/2014/main" id="{A5BF892A-3134-4AFD-BF85-9AB5B92BEE16}"/>
                </a:ext>
              </a:extLst>
            </p:cNvPr>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a:extLst>
                <a:ext uri="{FF2B5EF4-FFF2-40B4-BE49-F238E27FC236}">
                  <a16:creationId xmlns:a16="http://schemas.microsoft.com/office/drawing/2014/main" id="{3C7232A9-CF8A-46B4-81B1-2940AF4443EA}"/>
                </a:ext>
              </a:extLst>
            </p:cNvPr>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a:extLst>
                <a:ext uri="{FF2B5EF4-FFF2-40B4-BE49-F238E27FC236}">
                  <a16:creationId xmlns:a16="http://schemas.microsoft.com/office/drawing/2014/main" id="{2454A667-7BF0-44D2-A7FD-480C7B581738}"/>
                </a:ext>
              </a:extLst>
            </p:cNvPr>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a:extLst>
                <a:ext uri="{FF2B5EF4-FFF2-40B4-BE49-F238E27FC236}">
                  <a16:creationId xmlns:a16="http://schemas.microsoft.com/office/drawing/2014/main" id="{98EAA317-7CA2-497E-AAB9-B35B4267A7DC}"/>
                </a:ext>
              </a:extLst>
            </p:cNvPr>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a:extLst>
                <a:ext uri="{FF2B5EF4-FFF2-40B4-BE49-F238E27FC236}">
                  <a16:creationId xmlns:a16="http://schemas.microsoft.com/office/drawing/2014/main" id="{768A79EE-9E81-46A3-9A62-7858467D4A16}"/>
                </a:ext>
              </a:extLst>
            </p:cNvPr>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a:extLst>
                <a:ext uri="{FF2B5EF4-FFF2-40B4-BE49-F238E27FC236}">
                  <a16:creationId xmlns:a16="http://schemas.microsoft.com/office/drawing/2014/main" id="{1D3BC78F-BD16-41A9-B99B-BA74595F277D}"/>
                </a:ext>
              </a:extLst>
            </p:cNvPr>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a:extLst>
                <a:ext uri="{FF2B5EF4-FFF2-40B4-BE49-F238E27FC236}">
                  <a16:creationId xmlns:a16="http://schemas.microsoft.com/office/drawing/2014/main" id="{49BC75E3-3BF0-4F52-97CF-35DE5F6C50E8}"/>
                </a:ext>
              </a:extLst>
            </p:cNvPr>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a:extLst>
                <a:ext uri="{FF2B5EF4-FFF2-40B4-BE49-F238E27FC236}">
                  <a16:creationId xmlns:a16="http://schemas.microsoft.com/office/drawing/2014/main" id="{6D3D22AF-F7DE-4669-8384-7C199C5EEBCF}"/>
                </a:ext>
              </a:extLst>
            </p:cNvPr>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a:extLst>
                <a:ext uri="{FF2B5EF4-FFF2-40B4-BE49-F238E27FC236}">
                  <a16:creationId xmlns:a16="http://schemas.microsoft.com/office/drawing/2014/main" id="{9A2FED5B-F3FC-4ACE-9525-CD4671EC166C}"/>
                </a:ext>
              </a:extLst>
            </p:cNvPr>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a:extLst>
                <a:ext uri="{FF2B5EF4-FFF2-40B4-BE49-F238E27FC236}">
                  <a16:creationId xmlns:a16="http://schemas.microsoft.com/office/drawing/2014/main" id="{4AA3EE7A-1A22-4952-9086-3278C3724C1F}"/>
                </a:ext>
              </a:extLst>
            </p:cNvPr>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a:extLst>
                <a:ext uri="{FF2B5EF4-FFF2-40B4-BE49-F238E27FC236}">
                  <a16:creationId xmlns:a16="http://schemas.microsoft.com/office/drawing/2014/main" id="{E6EAC1DC-5A40-49DB-BD75-07996CD04949}"/>
                </a:ext>
              </a:extLst>
            </p:cNvPr>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a:extLst>
                <a:ext uri="{FF2B5EF4-FFF2-40B4-BE49-F238E27FC236}">
                  <a16:creationId xmlns:a16="http://schemas.microsoft.com/office/drawing/2014/main" id="{CBD4BA14-BD06-4B2C-B478-41BE932935AB}"/>
                </a:ext>
              </a:extLst>
            </p:cNvPr>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a:extLst>
                <a:ext uri="{FF2B5EF4-FFF2-40B4-BE49-F238E27FC236}">
                  <a16:creationId xmlns:a16="http://schemas.microsoft.com/office/drawing/2014/main" id="{0EDEB1F9-AB28-4EC9-A730-0A2BE72DA77D}"/>
                </a:ext>
              </a:extLst>
            </p:cNvPr>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a:extLst>
                <a:ext uri="{FF2B5EF4-FFF2-40B4-BE49-F238E27FC236}">
                  <a16:creationId xmlns:a16="http://schemas.microsoft.com/office/drawing/2014/main" id="{D0696247-C7B6-4887-9154-26DB4874FDFD}"/>
                </a:ext>
              </a:extLst>
            </p:cNvPr>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a:extLst>
                <a:ext uri="{FF2B5EF4-FFF2-40B4-BE49-F238E27FC236}">
                  <a16:creationId xmlns:a16="http://schemas.microsoft.com/office/drawing/2014/main" id="{23BF7C68-2957-47EA-A324-948658D412AB}"/>
                </a:ext>
              </a:extLst>
            </p:cNvPr>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a:extLst>
                <a:ext uri="{FF2B5EF4-FFF2-40B4-BE49-F238E27FC236}">
                  <a16:creationId xmlns:a16="http://schemas.microsoft.com/office/drawing/2014/main" id="{DEEB2DD7-BC9C-4397-B26A-F94519505E7D}"/>
                </a:ext>
              </a:extLst>
            </p:cNvPr>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a:extLst>
                <a:ext uri="{FF2B5EF4-FFF2-40B4-BE49-F238E27FC236}">
                  <a16:creationId xmlns:a16="http://schemas.microsoft.com/office/drawing/2014/main" id="{5DDB4F19-022B-459B-9C51-ABAD44A45CC1}"/>
                </a:ext>
              </a:extLst>
            </p:cNvPr>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a:extLst>
                <a:ext uri="{FF2B5EF4-FFF2-40B4-BE49-F238E27FC236}">
                  <a16:creationId xmlns:a16="http://schemas.microsoft.com/office/drawing/2014/main" id="{930B4026-33B7-46E5-8241-AD0A475CDC7F}"/>
                </a:ext>
              </a:extLst>
            </p:cNvPr>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a:extLst>
                <a:ext uri="{FF2B5EF4-FFF2-40B4-BE49-F238E27FC236}">
                  <a16:creationId xmlns:a16="http://schemas.microsoft.com/office/drawing/2014/main" id="{2DB8224D-2614-4988-AA6C-786709FD2B39}"/>
                </a:ext>
              </a:extLst>
            </p:cNvPr>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a:extLst>
                <a:ext uri="{FF2B5EF4-FFF2-40B4-BE49-F238E27FC236}">
                  <a16:creationId xmlns:a16="http://schemas.microsoft.com/office/drawing/2014/main" id="{366B7ECE-CA47-472A-8E08-D5106D2D8C31}"/>
                </a:ext>
              </a:extLst>
            </p:cNvPr>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a:extLst>
                <a:ext uri="{FF2B5EF4-FFF2-40B4-BE49-F238E27FC236}">
                  <a16:creationId xmlns:a16="http://schemas.microsoft.com/office/drawing/2014/main" id="{74A980F0-48BF-4F21-B27D-C24F4F7E1792}"/>
                </a:ext>
              </a:extLst>
            </p:cNvPr>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a:extLst>
                <a:ext uri="{FF2B5EF4-FFF2-40B4-BE49-F238E27FC236}">
                  <a16:creationId xmlns:a16="http://schemas.microsoft.com/office/drawing/2014/main" id="{0F264283-1E45-4233-8536-9822A5EB11CA}"/>
                </a:ext>
              </a:extLst>
            </p:cNvPr>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a:extLst>
                <a:ext uri="{FF2B5EF4-FFF2-40B4-BE49-F238E27FC236}">
                  <a16:creationId xmlns:a16="http://schemas.microsoft.com/office/drawing/2014/main" id="{D4134DB6-5052-438E-8A4F-234188DADF4F}"/>
                </a:ext>
              </a:extLst>
            </p:cNvPr>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a:extLst>
                <a:ext uri="{FF2B5EF4-FFF2-40B4-BE49-F238E27FC236}">
                  <a16:creationId xmlns:a16="http://schemas.microsoft.com/office/drawing/2014/main" id="{05A81F41-2ED3-425A-831A-0A2CC7D8F871}"/>
                </a:ext>
              </a:extLst>
            </p:cNvPr>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a:extLst>
                <a:ext uri="{FF2B5EF4-FFF2-40B4-BE49-F238E27FC236}">
                  <a16:creationId xmlns:a16="http://schemas.microsoft.com/office/drawing/2014/main" id="{24A564B2-3120-4763-A724-DD8B015EBDE1}"/>
                </a:ext>
              </a:extLst>
            </p:cNvPr>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a:extLst>
                <a:ext uri="{FF2B5EF4-FFF2-40B4-BE49-F238E27FC236}">
                  <a16:creationId xmlns:a16="http://schemas.microsoft.com/office/drawing/2014/main" id="{0A41A8DE-1E8A-4A08-B8B4-5085626E1E40}"/>
                </a:ext>
              </a:extLst>
            </p:cNvPr>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a:extLst>
                <a:ext uri="{FF2B5EF4-FFF2-40B4-BE49-F238E27FC236}">
                  <a16:creationId xmlns:a16="http://schemas.microsoft.com/office/drawing/2014/main" id="{3658D232-F951-49A0-B12E-600827E19371}"/>
                </a:ext>
              </a:extLst>
            </p:cNvPr>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a:extLst>
                <a:ext uri="{FF2B5EF4-FFF2-40B4-BE49-F238E27FC236}">
                  <a16:creationId xmlns:a16="http://schemas.microsoft.com/office/drawing/2014/main" id="{19DC687B-4724-44FB-8012-0AE30541DF97}"/>
                </a:ext>
              </a:extLst>
            </p:cNvPr>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a:extLst>
                <a:ext uri="{FF2B5EF4-FFF2-40B4-BE49-F238E27FC236}">
                  <a16:creationId xmlns:a16="http://schemas.microsoft.com/office/drawing/2014/main" id="{1592337A-1531-4DCE-B5B7-ABE796832715}"/>
                </a:ext>
              </a:extLst>
            </p:cNvPr>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a:extLst>
                <a:ext uri="{FF2B5EF4-FFF2-40B4-BE49-F238E27FC236}">
                  <a16:creationId xmlns:a16="http://schemas.microsoft.com/office/drawing/2014/main" id="{D5A7EDAE-9121-4804-A5E1-A8793A807A04}"/>
                </a:ext>
              </a:extLst>
            </p:cNvPr>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a:extLst>
                <a:ext uri="{FF2B5EF4-FFF2-40B4-BE49-F238E27FC236}">
                  <a16:creationId xmlns:a16="http://schemas.microsoft.com/office/drawing/2014/main" id="{0110F5F7-33E8-4FF1-B658-E3346D96A2EC}"/>
                </a:ext>
              </a:extLst>
            </p:cNvPr>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a:extLst>
                <a:ext uri="{FF2B5EF4-FFF2-40B4-BE49-F238E27FC236}">
                  <a16:creationId xmlns:a16="http://schemas.microsoft.com/office/drawing/2014/main" id="{98BF44BD-8E4D-4225-BE0F-1BBECCDC5EA4}"/>
                </a:ext>
              </a:extLst>
            </p:cNvPr>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a:extLst>
                <a:ext uri="{FF2B5EF4-FFF2-40B4-BE49-F238E27FC236}">
                  <a16:creationId xmlns:a16="http://schemas.microsoft.com/office/drawing/2014/main" id="{BD307D93-EE5C-46D7-90B4-739F69C1575C}"/>
                </a:ext>
              </a:extLst>
            </p:cNvPr>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a:extLst>
                <a:ext uri="{FF2B5EF4-FFF2-40B4-BE49-F238E27FC236}">
                  <a16:creationId xmlns:a16="http://schemas.microsoft.com/office/drawing/2014/main" id="{7B1F7D7D-D3ED-4AF8-A95F-DDC345C3D581}"/>
                </a:ext>
              </a:extLst>
            </p:cNvPr>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a:extLst>
                <a:ext uri="{FF2B5EF4-FFF2-40B4-BE49-F238E27FC236}">
                  <a16:creationId xmlns:a16="http://schemas.microsoft.com/office/drawing/2014/main" id="{AEC50717-1A9C-4B58-8AB1-0E1A6BB8D87F}"/>
                </a:ext>
              </a:extLst>
            </p:cNvPr>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D6D1B6EE-F852-48E7-AB7A-D5F0C6988490}"/>
                </a:ext>
              </a:extLst>
            </p:cNvPr>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a:extLst>
                <a:ext uri="{FF2B5EF4-FFF2-40B4-BE49-F238E27FC236}">
                  <a16:creationId xmlns:a16="http://schemas.microsoft.com/office/drawing/2014/main" id="{0A382D9C-08BD-43B7-9B21-0F522C71A5E2}"/>
                </a:ext>
              </a:extLst>
            </p:cNvPr>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42608379-1B3B-4837-92A0-63685491231B}"/>
                </a:ext>
              </a:extLst>
            </p:cNvPr>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4B31CE85-F628-40CC-A9AA-B7EDB9A0A9DE}"/>
                </a:ext>
              </a:extLst>
            </p:cNvPr>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a:extLst>
                <a:ext uri="{FF2B5EF4-FFF2-40B4-BE49-F238E27FC236}">
                  <a16:creationId xmlns:a16="http://schemas.microsoft.com/office/drawing/2014/main" id="{FCB11CB5-DCC9-4BE9-B11C-91818AB2FC1B}"/>
                </a:ext>
              </a:extLst>
            </p:cNvPr>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a:extLst>
                <a:ext uri="{FF2B5EF4-FFF2-40B4-BE49-F238E27FC236}">
                  <a16:creationId xmlns:a16="http://schemas.microsoft.com/office/drawing/2014/main" id="{068ADA92-9D27-4916-B5F7-210F33E72C72}"/>
                </a:ext>
              </a:extLst>
            </p:cNvPr>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a:extLst>
                <a:ext uri="{FF2B5EF4-FFF2-40B4-BE49-F238E27FC236}">
                  <a16:creationId xmlns:a16="http://schemas.microsoft.com/office/drawing/2014/main" id="{70D67F2D-909B-4331-A920-CBD0EED7290E}"/>
                </a:ext>
              </a:extLst>
            </p:cNvPr>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a:extLst>
                <a:ext uri="{FF2B5EF4-FFF2-40B4-BE49-F238E27FC236}">
                  <a16:creationId xmlns:a16="http://schemas.microsoft.com/office/drawing/2014/main" id="{4A969B69-2E45-483E-A57A-F702D2F86812}"/>
                </a:ext>
              </a:extLst>
            </p:cNvPr>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a:extLst>
                <a:ext uri="{FF2B5EF4-FFF2-40B4-BE49-F238E27FC236}">
                  <a16:creationId xmlns:a16="http://schemas.microsoft.com/office/drawing/2014/main" id="{BBE5952A-8DDC-4D32-BD0A-32758905EE3E}"/>
                </a:ext>
              </a:extLst>
            </p:cNvPr>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a:extLst>
                <a:ext uri="{FF2B5EF4-FFF2-40B4-BE49-F238E27FC236}">
                  <a16:creationId xmlns:a16="http://schemas.microsoft.com/office/drawing/2014/main" id="{FEA310E5-FF6A-4698-B540-3587FCC3B435}"/>
                </a:ext>
              </a:extLst>
            </p:cNvPr>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a:extLst>
                <a:ext uri="{FF2B5EF4-FFF2-40B4-BE49-F238E27FC236}">
                  <a16:creationId xmlns:a16="http://schemas.microsoft.com/office/drawing/2014/main" id="{655AB2CE-D0F7-4652-B3ED-3F77161765C6}"/>
                </a:ext>
              </a:extLst>
            </p:cNvPr>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a:extLst>
                <a:ext uri="{FF2B5EF4-FFF2-40B4-BE49-F238E27FC236}">
                  <a16:creationId xmlns:a16="http://schemas.microsoft.com/office/drawing/2014/main" id="{9EAF1D4C-32C0-44E1-80FB-A734E9D29801}"/>
                </a:ext>
              </a:extLst>
            </p:cNvPr>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a:extLst>
                <a:ext uri="{FF2B5EF4-FFF2-40B4-BE49-F238E27FC236}">
                  <a16:creationId xmlns:a16="http://schemas.microsoft.com/office/drawing/2014/main" id="{06A90F09-6869-4F13-B3B3-DDED677766C1}"/>
                </a:ext>
              </a:extLst>
            </p:cNvPr>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a:extLst>
                <a:ext uri="{FF2B5EF4-FFF2-40B4-BE49-F238E27FC236}">
                  <a16:creationId xmlns:a16="http://schemas.microsoft.com/office/drawing/2014/main" id="{57F730D8-916C-441B-B09E-5DDCAC28EB77}"/>
                </a:ext>
              </a:extLst>
            </p:cNvPr>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a:extLst>
                <a:ext uri="{FF2B5EF4-FFF2-40B4-BE49-F238E27FC236}">
                  <a16:creationId xmlns:a16="http://schemas.microsoft.com/office/drawing/2014/main" id="{4D99EB6A-F9D7-4D50-A05C-9F0E005892F0}"/>
                </a:ext>
              </a:extLst>
            </p:cNvPr>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a:extLst>
                <a:ext uri="{FF2B5EF4-FFF2-40B4-BE49-F238E27FC236}">
                  <a16:creationId xmlns:a16="http://schemas.microsoft.com/office/drawing/2014/main" id="{017430F0-5BB7-48FA-B083-C071234B6012}"/>
                </a:ext>
              </a:extLst>
            </p:cNvPr>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a:extLst>
                <a:ext uri="{FF2B5EF4-FFF2-40B4-BE49-F238E27FC236}">
                  <a16:creationId xmlns:a16="http://schemas.microsoft.com/office/drawing/2014/main" id="{B097B854-CF19-43ED-A7DB-0FC32F257AAA}"/>
                </a:ext>
              </a:extLst>
            </p:cNvPr>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a:extLst>
                <a:ext uri="{FF2B5EF4-FFF2-40B4-BE49-F238E27FC236}">
                  <a16:creationId xmlns:a16="http://schemas.microsoft.com/office/drawing/2014/main" id="{5712D2C0-4819-4CD0-94DE-646CF388507F}"/>
                </a:ext>
              </a:extLst>
            </p:cNvPr>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a:extLst>
                <a:ext uri="{FF2B5EF4-FFF2-40B4-BE49-F238E27FC236}">
                  <a16:creationId xmlns:a16="http://schemas.microsoft.com/office/drawing/2014/main" id="{DAC8C7A1-F317-4A38-92AD-EF3E1D2798C2}"/>
                </a:ext>
              </a:extLst>
            </p:cNvPr>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a:extLst>
                <a:ext uri="{FF2B5EF4-FFF2-40B4-BE49-F238E27FC236}">
                  <a16:creationId xmlns:a16="http://schemas.microsoft.com/office/drawing/2014/main" id="{0D1F3A89-1F81-422B-BE71-3104A2750581}"/>
                </a:ext>
              </a:extLst>
            </p:cNvPr>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a:extLst>
                <a:ext uri="{FF2B5EF4-FFF2-40B4-BE49-F238E27FC236}">
                  <a16:creationId xmlns:a16="http://schemas.microsoft.com/office/drawing/2014/main" id="{F614A3E5-4DF8-473E-AA46-8F3DF06146AA}"/>
                </a:ext>
              </a:extLst>
            </p:cNvPr>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9" name="组合 328">
              <a:extLst>
                <a:ext uri="{FF2B5EF4-FFF2-40B4-BE49-F238E27FC236}">
                  <a16:creationId xmlns:a16="http://schemas.microsoft.com/office/drawing/2014/main" id="{750F53E7-AF89-491F-9F63-8199DE7A1F6B}"/>
                </a:ext>
              </a:extLst>
            </p:cNvPr>
            <p:cNvGrpSpPr/>
            <p:nvPr/>
          </p:nvGrpSpPr>
          <p:grpSpPr>
            <a:xfrm rot="3539139">
              <a:off x="6459246" y="585525"/>
              <a:ext cx="969728" cy="840965"/>
              <a:chOff x="4602481" y="675835"/>
              <a:chExt cx="969728" cy="840965"/>
            </a:xfrm>
          </p:grpSpPr>
          <p:sp>
            <p:nvSpPr>
              <p:cNvPr id="333" name="椭圆 332">
                <a:extLst>
                  <a:ext uri="{FF2B5EF4-FFF2-40B4-BE49-F238E27FC236}">
                    <a16:creationId xmlns:a16="http://schemas.microsoft.com/office/drawing/2014/main" id="{0FEDA8D8-BEA0-4B8D-822B-09BFC717E8A5}"/>
                  </a:ext>
                </a:extLst>
              </p:cNvPr>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a:extLst>
                  <a:ext uri="{FF2B5EF4-FFF2-40B4-BE49-F238E27FC236}">
                    <a16:creationId xmlns:a16="http://schemas.microsoft.com/office/drawing/2014/main" id="{8E4E127E-B630-45B7-85AA-889259978D1F}"/>
                  </a:ext>
                </a:extLst>
              </p:cNvPr>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a:extLst>
                  <a:ext uri="{FF2B5EF4-FFF2-40B4-BE49-F238E27FC236}">
                    <a16:creationId xmlns:a16="http://schemas.microsoft.com/office/drawing/2014/main" id="{2CE04FDA-C445-460D-BC36-EB80748DD370}"/>
                  </a:ext>
                </a:extLst>
              </p:cNvPr>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a:extLst>
                  <a:ext uri="{FF2B5EF4-FFF2-40B4-BE49-F238E27FC236}">
                    <a16:creationId xmlns:a16="http://schemas.microsoft.com/office/drawing/2014/main" id="{540159CA-E448-45A6-8D97-73B634910872}"/>
                  </a:ext>
                </a:extLst>
              </p:cNvPr>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a:extLst>
                  <a:ext uri="{FF2B5EF4-FFF2-40B4-BE49-F238E27FC236}">
                    <a16:creationId xmlns:a16="http://schemas.microsoft.com/office/drawing/2014/main" id="{587A94D1-910A-4C05-8C4F-D32BC48D0983}"/>
                  </a:ext>
                </a:extLst>
              </p:cNvPr>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a:extLst>
                  <a:ext uri="{FF2B5EF4-FFF2-40B4-BE49-F238E27FC236}">
                    <a16:creationId xmlns:a16="http://schemas.microsoft.com/office/drawing/2014/main" id="{E0408B20-39A5-48FA-8220-E39A0E747D7E}"/>
                  </a:ext>
                </a:extLst>
              </p:cNvPr>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a:extLst>
                  <a:ext uri="{FF2B5EF4-FFF2-40B4-BE49-F238E27FC236}">
                    <a16:creationId xmlns:a16="http://schemas.microsoft.com/office/drawing/2014/main" id="{163039CD-5DFA-41E2-9578-378D5E44D287}"/>
                  </a:ext>
                </a:extLst>
              </p:cNvPr>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a:extLst>
                  <a:ext uri="{FF2B5EF4-FFF2-40B4-BE49-F238E27FC236}">
                    <a16:creationId xmlns:a16="http://schemas.microsoft.com/office/drawing/2014/main" id="{F2F9A340-729D-4EA4-8291-A6A8105738FF}"/>
                  </a:ext>
                </a:extLst>
              </p:cNvPr>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95E5D03-D343-49CF-90DC-948E39FB2B17}"/>
                  </a:ext>
                </a:extLst>
              </p:cNvPr>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a:extLst>
                  <a:ext uri="{FF2B5EF4-FFF2-40B4-BE49-F238E27FC236}">
                    <a16:creationId xmlns:a16="http://schemas.microsoft.com/office/drawing/2014/main" id="{0B99952B-7996-459A-83F6-463E282E53DA}"/>
                  </a:ext>
                </a:extLst>
              </p:cNvPr>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a:extLst>
                  <a:ext uri="{FF2B5EF4-FFF2-40B4-BE49-F238E27FC236}">
                    <a16:creationId xmlns:a16="http://schemas.microsoft.com/office/drawing/2014/main" id="{ACEA17E2-E959-491F-944D-400781BB36B6}"/>
                  </a:ext>
                </a:extLst>
              </p:cNvPr>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a:extLst>
                  <a:ext uri="{FF2B5EF4-FFF2-40B4-BE49-F238E27FC236}">
                    <a16:creationId xmlns:a16="http://schemas.microsoft.com/office/drawing/2014/main" id="{9D6818A4-623C-4033-8D7C-D35EDD5548C9}"/>
                  </a:ext>
                </a:extLst>
              </p:cNvPr>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a:extLst>
                  <a:ext uri="{FF2B5EF4-FFF2-40B4-BE49-F238E27FC236}">
                    <a16:creationId xmlns:a16="http://schemas.microsoft.com/office/drawing/2014/main" id="{87832C7D-F665-436D-BE8E-3C549CF3A770}"/>
                  </a:ext>
                </a:extLst>
              </p:cNvPr>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a:extLst>
                  <a:ext uri="{FF2B5EF4-FFF2-40B4-BE49-F238E27FC236}">
                    <a16:creationId xmlns:a16="http://schemas.microsoft.com/office/drawing/2014/main" id="{8565CB42-ACA3-4033-91A9-472488D7FE69}"/>
                  </a:ext>
                </a:extLst>
              </p:cNvPr>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a:extLst>
                  <a:ext uri="{FF2B5EF4-FFF2-40B4-BE49-F238E27FC236}">
                    <a16:creationId xmlns:a16="http://schemas.microsoft.com/office/drawing/2014/main" id="{7F9F3B0B-F819-4548-955D-EDE2594F16DC}"/>
                  </a:ext>
                </a:extLst>
              </p:cNvPr>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a:extLst>
                  <a:ext uri="{FF2B5EF4-FFF2-40B4-BE49-F238E27FC236}">
                    <a16:creationId xmlns:a16="http://schemas.microsoft.com/office/drawing/2014/main" id="{997B5A10-C2AE-4921-AF6D-F6EBEB734EAC}"/>
                  </a:ext>
                </a:extLst>
              </p:cNvPr>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a:extLst>
                  <a:ext uri="{FF2B5EF4-FFF2-40B4-BE49-F238E27FC236}">
                    <a16:creationId xmlns:a16="http://schemas.microsoft.com/office/drawing/2014/main" id="{9D911DF0-2DA0-4B52-A245-DEFCA7DAE4F8}"/>
                  </a:ext>
                </a:extLst>
              </p:cNvPr>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a:extLst>
                  <a:ext uri="{FF2B5EF4-FFF2-40B4-BE49-F238E27FC236}">
                    <a16:creationId xmlns:a16="http://schemas.microsoft.com/office/drawing/2014/main" id="{D7D52B9F-FF24-4046-AE1E-C7FCBCB05E8E}"/>
                  </a:ext>
                </a:extLst>
              </p:cNvPr>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0" name="椭圆 329">
              <a:extLst>
                <a:ext uri="{FF2B5EF4-FFF2-40B4-BE49-F238E27FC236}">
                  <a16:creationId xmlns:a16="http://schemas.microsoft.com/office/drawing/2014/main" id="{B23804FE-01C3-4287-9AE3-40DBC86F8B69}"/>
                </a:ext>
              </a:extLst>
            </p:cNvPr>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a:extLst>
                <a:ext uri="{FF2B5EF4-FFF2-40B4-BE49-F238E27FC236}">
                  <a16:creationId xmlns:a16="http://schemas.microsoft.com/office/drawing/2014/main" id="{F528D39F-97FC-42A9-9AC9-CE7A3A75991B}"/>
                </a:ext>
              </a:extLst>
            </p:cNvPr>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a:extLst>
                <a:ext uri="{FF2B5EF4-FFF2-40B4-BE49-F238E27FC236}">
                  <a16:creationId xmlns:a16="http://schemas.microsoft.com/office/drawing/2014/main" id="{3A5DF1D7-4E91-460B-8FC0-93922760786B}"/>
                </a:ext>
              </a:extLst>
            </p:cNvPr>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1" name="椭圆 350">
            <a:extLst>
              <a:ext uri="{FF2B5EF4-FFF2-40B4-BE49-F238E27FC236}">
                <a16:creationId xmlns:a16="http://schemas.microsoft.com/office/drawing/2014/main" id="{F1C94A5E-B755-4E15-A1CB-6A5F24CA350C}"/>
              </a:ext>
            </a:extLst>
          </p:cNvPr>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a:extLst>
              <a:ext uri="{FF2B5EF4-FFF2-40B4-BE49-F238E27FC236}">
                <a16:creationId xmlns:a16="http://schemas.microsoft.com/office/drawing/2014/main" id="{8AA37598-AC1C-4DCE-A25A-EB19F2C5F85C}"/>
              </a:ext>
            </a:extLst>
          </p:cNvPr>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a:extLst>
              <a:ext uri="{FF2B5EF4-FFF2-40B4-BE49-F238E27FC236}">
                <a16:creationId xmlns:a16="http://schemas.microsoft.com/office/drawing/2014/main" id="{7E0AC638-1E99-4D99-BC2A-04698D5AAC72}"/>
              </a:ext>
            </a:extLst>
          </p:cNvPr>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a:extLst>
              <a:ext uri="{FF2B5EF4-FFF2-40B4-BE49-F238E27FC236}">
                <a16:creationId xmlns:a16="http://schemas.microsoft.com/office/drawing/2014/main" id="{935C440F-69EC-4341-8548-DBACD9AA0D8F}"/>
              </a:ext>
            </a:extLst>
          </p:cNvPr>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a:extLst>
              <a:ext uri="{FF2B5EF4-FFF2-40B4-BE49-F238E27FC236}">
                <a16:creationId xmlns:a16="http://schemas.microsoft.com/office/drawing/2014/main" id="{312A35CB-CCC9-4C13-9CAE-C633B6E8F23F}"/>
              </a:ext>
            </a:extLst>
          </p:cNvPr>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a:extLst>
              <a:ext uri="{FF2B5EF4-FFF2-40B4-BE49-F238E27FC236}">
                <a16:creationId xmlns:a16="http://schemas.microsoft.com/office/drawing/2014/main" id="{066DA5A6-2575-4C6F-9617-0E7137F0F26E}"/>
              </a:ext>
            </a:extLst>
          </p:cNvPr>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3AC0049B-3014-45E1-B4D7-5A155A57738F}"/>
              </a:ext>
            </a:extLst>
          </p:cNvPr>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a:extLst>
              <a:ext uri="{FF2B5EF4-FFF2-40B4-BE49-F238E27FC236}">
                <a16:creationId xmlns:a16="http://schemas.microsoft.com/office/drawing/2014/main" id="{8D488E77-429F-48CE-BD46-91647CD789DD}"/>
              </a:ext>
            </a:extLst>
          </p:cNvPr>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a:extLst>
              <a:ext uri="{FF2B5EF4-FFF2-40B4-BE49-F238E27FC236}">
                <a16:creationId xmlns:a16="http://schemas.microsoft.com/office/drawing/2014/main" id="{96DE6315-588F-4E85-8D2B-0BF207205D45}"/>
              </a:ext>
            </a:extLst>
          </p:cNvPr>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a:extLst>
              <a:ext uri="{FF2B5EF4-FFF2-40B4-BE49-F238E27FC236}">
                <a16:creationId xmlns:a16="http://schemas.microsoft.com/office/drawing/2014/main" id="{A68A735E-1015-4FF8-9C6B-CE45D2C2D2A6}"/>
              </a:ext>
            </a:extLst>
          </p:cNvPr>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a:extLst>
              <a:ext uri="{FF2B5EF4-FFF2-40B4-BE49-F238E27FC236}">
                <a16:creationId xmlns:a16="http://schemas.microsoft.com/office/drawing/2014/main" id="{9A15566C-054E-44A3-BDF5-30F403C4B89C}"/>
              </a:ext>
            </a:extLst>
          </p:cNvPr>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a:extLst>
              <a:ext uri="{FF2B5EF4-FFF2-40B4-BE49-F238E27FC236}">
                <a16:creationId xmlns:a16="http://schemas.microsoft.com/office/drawing/2014/main" id="{FD984EAD-2257-4697-9343-31B2015194B4}"/>
              </a:ext>
            </a:extLst>
          </p:cNvPr>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a:extLst>
              <a:ext uri="{FF2B5EF4-FFF2-40B4-BE49-F238E27FC236}">
                <a16:creationId xmlns:a16="http://schemas.microsoft.com/office/drawing/2014/main" id="{1E6D7724-563D-4ED7-9D47-597971C303DB}"/>
              </a:ext>
            </a:extLst>
          </p:cNvPr>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a:extLst>
              <a:ext uri="{FF2B5EF4-FFF2-40B4-BE49-F238E27FC236}">
                <a16:creationId xmlns:a16="http://schemas.microsoft.com/office/drawing/2014/main" id="{60A8B58C-34E1-45AD-B4C3-3E923D519822}"/>
              </a:ext>
            </a:extLst>
          </p:cNvPr>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a:extLst>
              <a:ext uri="{FF2B5EF4-FFF2-40B4-BE49-F238E27FC236}">
                <a16:creationId xmlns:a16="http://schemas.microsoft.com/office/drawing/2014/main" id="{27F30475-050F-46B9-8A28-45700D0F8FCA}"/>
              </a:ext>
            </a:extLst>
          </p:cNvPr>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a:extLst>
              <a:ext uri="{FF2B5EF4-FFF2-40B4-BE49-F238E27FC236}">
                <a16:creationId xmlns:a16="http://schemas.microsoft.com/office/drawing/2014/main" id="{1FB53CD7-BF73-45AC-9F7B-34F405E685E4}"/>
              </a:ext>
            </a:extLst>
          </p:cNvPr>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a:extLst>
              <a:ext uri="{FF2B5EF4-FFF2-40B4-BE49-F238E27FC236}">
                <a16:creationId xmlns:a16="http://schemas.microsoft.com/office/drawing/2014/main" id="{6E2841A6-418E-415F-8FC6-B1E23F61C895}"/>
              </a:ext>
            </a:extLst>
          </p:cNvPr>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a:extLst>
              <a:ext uri="{FF2B5EF4-FFF2-40B4-BE49-F238E27FC236}">
                <a16:creationId xmlns:a16="http://schemas.microsoft.com/office/drawing/2014/main" id="{FDE254A1-5294-44CD-B97A-08C07C6F8975}"/>
              </a:ext>
            </a:extLst>
          </p:cNvPr>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a:extLst>
              <a:ext uri="{FF2B5EF4-FFF2-40B4-BE49-F238E27FC236}">
                <a16:creationId xmlns:a16="http://schemas.microsoft.com/office/drawing/2014/main" id="{88CEC095-D2F6-4E80-9B9B-479A916AA142}"/>
              </a:ext>
            </a:extLst>
          </p:cNvPr>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a:extLst>
              <a:ext uri="{FF2B5EF4-FFF2-40B4-BE49-F238E27FC236}">
                <a16:creationId xmlns:a16="http://schemas.microsoft.com/office/drawing/2014/main" id="{943AAAA4-036B-4C93-83C8-621B75DF1BC6}"/>
              </a:ext>
            </a:extLst>
          </p:cNvPr>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文本框 370">
            <a:extLst>
              <a:ext uri="{FF2B5EF4-FFF2-40B4-BE49-F238E27FC236}">
                <a16:creationId xmlns:a16="http://schemas.microsoft.com/office/drawing/2014/main" id="{1D6EDEF2-B748-4590-A734-0EAE290D7E63}"/>
              </a:ext>
            </a:extLst>
          </p:cNvPr>
          <p:cNvSpPr txBox="1"/>
          <p:nvPr/>
        </p:nvSpPr>
        <p:spPr>
          <a:xfrm>
            <a:off x="4753338" y="3004453"/>
            <a:ext cx="2718720" cy="830997"/>
          </a:xfrm>
          <a:prstGeom prst="rect">
            <a:avLst/>
          </a:prstGeom>
          <a:noFill/>
        </p:spPr>
        <p:txBody>
          <a:bodyPr wrap="square" rtlCol="0">
            <a:spAutoFit/>
          </a:bodyPr>
          <a:lstStyle/>
          <a:p>
            <a:pPr algn="ctr"/>
            <a:r>
              <a:rPr lang="zh-CN" altLang="en-US" sz="48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技术分享</a:t>
            </a:r>
          </a:p>
        </p:txBody>
      </p:sp>
      <p:sp>
        <p:nvSpPr>
          <p:cNvPr id="372" name="文本框 371">
            <a:extLst>
              <a:ext uri="{FF2B5EF4-FFF2-40B4-BE49-F238E27FC236}">
                <a16:creationId xmlns:a16="http://schemas.microsoft.com/office/drawing/2014/main" id="{AC472BFD-5DE0-4D4B-AEFD-55074E42411A}"/>
              </a:ext>
            </a:extLst>
          </p:cNvPr>
          <p:cNvSpPr txBox="1"/>
          <p:nvPr/>
        </p:nvSpPr>
        <p:spPr>
          <a:xfrm>
            <a:off x="255198" y="3540360"/>
            <a:ext cx="3975060" cy="815608"/>
          </a:xfrm>
          <a:prstGeom prst="rect">
            <a:avLst/>
          </a:prstGeom>
          <a:noFill/>
        </p:spPr>
        <p:txBody>
          <a:bodyPr wrap="square" rtlCol="0">
            <a:spAutoFit/>
          </a:bodyPr>
          <a:lstStyle/>
          <a:p>
            <a:pPr algn="ctr"/>
            <a:r>
              <a:rPr lang="fr-FR" altLang="zh-CN" b="1" dirty="0">
                <a:solidFill>
                  <a:schemeClr val="bg2"/>
                </a:solidFill>
              </a:rPr>
              <a:t>Simple Extensible Autonomous Transaction Architecture</a:t>
            </a:r>
            <a:r>
              <a:rPr lang="fr-FR" altLang="zh-CN" sz="1100" dirty="0">
                <a:solidFill>
                  <a:schemeClr val="bg2"/>
                </a:solidFill>
              </a:rPr>
              <a:t> </a:t>
            </a:r>
            <a:br>
              <a:rPr lang="fr-FR" altLang="zh-CN" sz="1100" dirty="0"/>
            </a:br>
            <a:endParaRPr lang="zh-CN" altLang="en-US" sz="1100" spc="300" dirty="0">
              <a:solidFill>
                <a:schemeClr val="bg1"/>
              </a:solidFill>
              <a:latin typeface="方正兰亭纤黑_GBK" panose="02000000000000000000" pitchFamily="2" charset="-122"/>
              <a:ea typeface="方正兰亭纤黑_GBK" panose="02000000000000000000" pitchFamily="2" charset="-122"/>
            </a:endParaRPr>
          </a:p>
        </p:txBody>
      </p:sp>
      <p:sp>
        <p:nvSpPr>
          <p:cNvPr id="373" name="文本框 372">
            <a:extLst>
              <a:ext uri="{FF2B5EF4-FFF2-40B4-BE49-F238E27FC236}">
                <a16:creationId xmlns:a16="http://schemas.microsoft.com/office/drawing/2014/main" id="{2E9F2C29-A0C2-4BFE-80DE-801DFEC25620}"/>
              </a:ext>
            </a:extLst>
          </p:cNvPr>
          <p:cNvSpPr txBox="1"/>
          <p:nvPr/>
        </p:nvSpPr>
        <p:spPr>
          <a:xfrm>
            <a:off x="900494" y="2983056"/>
            <a:ext cx="2141904" cy="523220"/>
          </a:xfrm>
          <a:prstGeom prst="rect">
            <a:avLst/>
          </a:prstGeom>
          <a:noFill/>
        </p:spPr>
        <p:txBody>
          <a:bodyPr wrap="square" rtlCol="0">
            <a:spAutoFit/>
          </a:bodyPr>
          <a:lstStyle/>
          <a:p>
            <a:pPr algn="ctr"/>
            <a:r>
              <a:rPr lang="en-US" altLang="zh-CN" sz="2800" spc="300" dirty="0">
                <a:solidFill>
                  <a:schemeClr val="bg1"/>
                </a:solidFill>
                <a:latin typeface="方正兰亭纤黑_GBK" panose="02000000000000000000" pitchFamily="2" charset="-122"/>
                <a:ea typeface="方正兰亭纤黑_GBK" panose="02000000000000000000" pitchFamily="2" charset="-122"/>
              </a:rPr>
              <a:t>Seata</a:t>
            </a: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374" name="直接连接符 373">
            <a:extLst>
              <a:ext uri="{FF2B5EF4-FFF2-40B4-BE49-F238E27FC236}">
                <a16:creationId xmlns:a16="http://schemas.microsoft.com/office/drawing/2014/main" id="{631B9D63-DB03-40DA-B413-0F174E752483}"/>
              </a:ext>
            </a:extLst>
          </p:cNvPr>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50" fill="hold"/>
                                        <p:tgtEl>
                                          <p:spTgt spid="16"/>
                                        </p:tgtEl>
                                        <p:attrNameLst>
                                          <p:attrName>ppt_w</p:attrName>
                                        </p:attrNameLst>
                                      </p:cBhvr>
                                      <p:tavLst>
                                        <p:tav tm="0">
                                          <p:val>
                                            <p:strVal val="(6*min(max(#ppt_w*#ppt_h,.3),1)-7.4)/-.7*#ppt_w"/>
                                          </p:val>
                                        </p:tav>
                                        <p:tav tm="100000">
                                          <p:val>
                                            <p:strVal val="#ppt_w"/>
                                          </p:val>
                                        </p:tav>
                                      </p:tavLst>
                                    </p:anim>
                                    <p:anim calcmode="lin" valueType="num">
                                      <p:cBhvr>
                                        <p:cTn id="8" dur="750" fill="hold"/>
                                        <p:tgtEl>
                                          <p:spTgt spid="16"/>
                                        </p:tgtEl>
                                        <p:attrNameLst>
                                          <p:attrName>ppt_h</p:attrName>
                                        </p:attrNameLst>
                                      </p:cBhvr>
                                      <p:tavLst>
                                        <p:tav tm="0">
                                          <p:val>
                                            <p:strVal val="(6*min(max(#ppt_w*#ppt_h,.3),1)-7.4)/-.7*#ppt_h"/>
                                          </p:val>
                                        </p:tav>
                                        <p:tav tm="100000">
                                          <p:val>
                                            <p:strVal val="#ppt_h"/>
                                          </p:val>
                                        </p:tav>
                                      </p:tavLst>
                                    </p:anim>
                                    <p:anim calcmode="lin" valueType="num">
                                      <p:cBhvr>
                                        <p:cTn id="9" dur="750" fill="hold"/>
                                        <p:tgtEl>
                                          <p:spTgt spid="16"/>
                                        </p:tgtEl>
                                        <p:attrNameLst>
                                          <p:attrName>ppt_x</p:attrName>
                                        </p:attrNameLst>
                                      </p:cBhvr>
                                      <p:tavLst>
                                        <p:tav tm="0">
                                          <p:val>
                                            <p:fltVal val="0.5"/>
                                          </p:val>
                                        </p:tav>
                                        <p:tav tm="100000">
                                          <p:val>
                                            <p:strVal val="#ppt_x"/>
                                          </p:val>
                                        </p:tav>
                                      </p:tavLst>
                                    </p:anim>
                                    <p:anim calcmode="lin" valueType="num">
                                      <p:cBhvr>
                                        <p:cTn id="10" dur="750" fill="hold"/>
                                        <p:tgtEl>
                                          <p:spTgt spid="16"/>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7"/>
                                        </p:tgtEl>
                                        <p:attrNameLst>
                                          <p:attrName>style.visibility</p:attrName>
                                        </p:attrNameLst>
                                      </p:cBhvr>
                                      <p:to>
                                        <p:strVal val="visible"/>
                                      </p:to>
                                    </p:set>
                                    <p:anim calcmode="lin" valueType="num">
                                      <p:cBhvr>
                                        <p:cTn id="13" dur="750" fill="hold"/>
                                        <p:tgtEl>
                                          <p:spTgt spid="17"/>
                                        </p:tgtEl>
                                        <p:attrNameLst>
                                          <p:attrName>ppt_w</p:attrName>
                                        </p:attrNameLst>
                                      </p:cBhvr>
                                      <p:tavLst>
                                        <p:tav tm="0">
                                          <p:val>
                                            <p:strVal val="(6*min(max(#ppt_w*#ppt_h,.3),1)-7.4)/-.7*#ppt_w"/>
                                          </p:val>
                                        </p:tav>
                                        <p:tav tm="100000">
                                          <p:val>
                                            <p:strVal val="#ppt_w"/>
                                          </p:val>
                                        </p:tav>
                                      </p:tavLst>
                                    </p:anim>
                                    <p:anim calcmode="lin" valueType="num">
                                      <p:cBhvr>
                                        <p:cTn id="14" dur="750" fill="hold"/>
                                        <p:tgtEl>
                                          <p:spTgt spid="17"/>
                                        </p:tgtEl>
                                        <p:attrNameLst>
                                          <p:attrName>ppt_h</p:attrName>
                                        </p:attrNameLst>
                                      </p:cBhvr>
                                      <p:tavLst>
                                        <p:tav tm="0">
                                          <p:val>
                                            <p:strVal val="(6*min(max(#ppt_w*#ppt_h,.3),1)-7.4)/-.7*#ppt_h"/>
                                          </p:val>
                                        </p:tav>
                                        <p:tav tm="100000">
                                          <p:val>
                                            <p:strVal val="#ppt_h"/>
                                          </p:val>
                                        </p:tav>
                                      </p:tavLst>
                                    </p:anim>
                                    <p:anim calcmode="lin" valueType="num">
                                      <p:cBhvr>
                                        <p:cTn id="15" dur="750" fill="hold"/>
                                        <p:tgtEl>
                                          <p:spTgt spid="17"/>
                                        </p:tgtEl>
                                        <p:attrNameLst>
                                          <p:attrName>ppt_x</p:attrName>
                                        </p:attrNameLst>
                                      </p:cBhvr>
                                      <p:tavLst>
                                        <p:tav tm="0">
                                          <p:val>
                                            <p:fltVal val="0.5"/>
                                          </p:val>
                                        </p:tav>
                                        <p:tav tm="100000">
                                          <p:val>
                                            <p:strVal val="#ppt_x"/>
                                          </p:val>
                                        </p:tav>
                                      </p:tavLst>
                                    </p:anim>
                                    <p:anim calcmode="lin" valueType="num">
                                      <p:cBhvr>
                                        <p:cTn id="16" dur="750" fill="hold"/>
                                        <p:tgtEl>
                                          <p:spTgt spid="17"/>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p:cTn id="19" dur="750" fill="hold"/>
                                        <p:tgtEl>
                                          <p:spTgt spid="18"/>
                                        </p:tgtEl>
                                        <p:attrNameLst>
                                          <p:attrName>ppt_w</p:attrName>
                                        </p:attrNameLst>
                                      </p:cBhvr>
                                      <p:tavLst>
                                        <p:tav tm="0">
                                          <p:val>
                                            <p:strVal val="(6*min(max(#ppt_w*#ppt_h,.3),1)-7.4)/-.7*#ppt_w"/>
                                          </p:val>
                                        </p:tav>
                                        <p:tav tm="100000">
                                          <p:val>
                                            <p:strVal val="#ppt_w"/>
                                          </p:val>
                                        </p:tav>
                                      </p:tavLst>
                                    </p:anim>
                                    <p:anim calcmode="lin" valueType="num">
                                      <p:cBhvr>
                                        <p:cTn id="20" dur="750" fill="hold"/>
                                        <p:tgtEl>
                                          <p:spTgt spid="18"/>
                                        </p:tgtEl>
                                        <p:attrNameLst>
                                          <p:attrName>ppt_h</p:attrName>
                                        </p:attrNameLst>
                                      </p:cBhvr>
                                      <p:tavLst>
                                        <p:tav tm="0">
                                          <p:val>
                                            <p:strVal val="(6*min(max(#ppt_w*#ppt_h,.3),1)-7.4)/-.7*#ppt_h"/>
                                          </p:val>
                                        </p:tav>
                                        <p:tav tm="100000">
                                          <p:val>
                                            <p:strVal val="#ppt_h"/>
                                          </p:val>
                                        </p:tav>
                                      </p:tavLst>
                                    </p:anim>
                                    <p:anim calcmode="lin" valueType="num">
                                      <p:cBhvr>
                                        <p:cTn id="21" dur="750" fill="hold"/>
                                        <p:tgtEl>
                                          <p:spTgt spid="18"/>
                                        </p:tgtEl>
                                        <p:attrNameLst>
                                          <p:attrName>ppt_x</p:attrName>
                                        </p:attrNameLst>
                                      </p:cBhvr>
                                      <p:tavLst>
                                        <p:tav tm="0">
                                          <p:val>
                                            <p:fltVal val="0.5"/>
                                          </p:val>
                                        </p:tav>
                                        <p:tav tm="100000">
                                          <p:val>
                                            <p:strVal val="#ppt_x"/>
                                          </p:val>
                                        </p:tav>
                                      </p:tavLst>
                                    </p:anim>
                                    <p:anim calcmode="lin" valueType="num">
                                      <p:cBhvr>
                                        <p:cTn id="22" dur="750" fill="hold"/>
                                        <p:tgtEl>
                                          <p:spTgt spid="18"/>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250"/>
                                        <p:tgtEl>
                                          <p:spTgt spid="20"/>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1250" fill="hold"/>
                                        <p:tgtEl>
                                          <p:spTgt spid="19"/>
                                        </p:tgtEl>
                                        <p:attrNameLst>
                                          <p:attrName>ppt_x</p:attrName>
                                        </p:attrNameLst>
                                      </p:cBhvr>
                                      <p:tavLst>
                                        <p:tav tm="0">
                                          <p:val>
                                            <p:strVal val="#ppt_x"/>
                                          </p:val>
                                        </p:tav>
                                        <p:tav tm="100000">
                                          <p:val>
                                            <p:strVal val="#ppt_x"/>
                                          </p:val>
                                        </p:tav>
                                      </p:tavLst>
                                    </p:anim>
                                    <p:anim calcmode="lin" valueType="num">
                                      <p:cBhvr additive="base">
                                        <p:cTn id="30" dur="125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1"/>
                                        </p:tgtEl>
                                        <p:attrNameLst>
                                          <p:attrName>style.visibility</p:attrName>
                                        </p:attrNameLst>
                                      </p:cBhvr>
                                      <p:to>
                                        <p:strVal val="visible"/>
                                      </p:to>
                                    </p:set>
                                    <p:anim calcmode="lin" valueType="num">
                                      <p:cBhvr additive="base">
                                        <p:cTn id="33" dur="1250" fill="hold"/>
                                        <p:tgtEl>
                                          <p:spTgt spid="351"/>
                                        </p:tgtEl>
                                        <p:attrNameLst>
                                          <p:attrName>ppt_x</p:attrName>
                                        </p:attrNameLst>
                                      </p:cBhvr>
                                      <p:tavLst>
                                        <p:tav tm="0">
                                          <p:val>
                                            <p:strVal val="0-#ppt_w/2"/>
                                          </p:val>
                                        </p:tav>
                                        <p:tav tm="100000">
                                          <p:val>
                                            <p:strVal val="#ppt_x"/>
                                          </p:val>
                                        </p:tav>
                                      </p:tavLst>
                                    </p:anim>
                                    <p:anim calcmode="lin" valueType="num">
                                      <p:cBhvr additive="base">
                                        <p:cTn id="34" dur="1250" fill="hold"/>
                                        <p:tgtEl>
                                          <p:spTgt spid="351"/>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2"/>
                                        </p:tgtEl>
                                        <p:attrNameLst>
                                          <p:attrName>style.visibility</p:attrName>
                                        </p:attrNameLst>
                                      </p:cBhvr>
                                      <p:to>
                                        <p:strVal val="visible"/>
                                      </p:to>
                                    </p:set>
                                    <p:anim calcmode="lin" valueType="num">
                                      <p:cBhvr additive="base">
                                        <p:cTn id="37" dur="1250" fill="hold"/>
                                        <p:tgtEl>
                                          <p:spTgt spid="352"/>
                                        </p:tgtEl>
                                        <p:attrNameLst>
                                          <p:attrName>ppt_x</p:attrName>
                                        </p:attrNameLst>
                                      </p:cBhvr>
                                      <p:tavLst>
                                        <p:tav tm="0">
                                          <p:val>
                                            <p:strVal val="0-#ppt_w/2"/>
                                          </p:val>
                                        </p:tav>
                                        <p:tav tm="100000">
                                          <p:val>
                                            <p:strVal val="#ppt_x"/>
                                          </p:val>
                                        </p:tav>
                                      </p:tavLst>
                                    </p:anim>
                                    <p:anim calcmode="lin" valueType="num">
                                      <p:cBhvr additive="base">
                                        <p:cTn id="38" dur="1250" fill="hold"/>
                                        <p:tgtEl>
                                          <p:spTgt spid="3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3"/>
                                        </p:tgtEl>
                                        <p:attrNameLst>
                                          <p:attrName>style.visibility</p:attrName>
                                        </p:attrNameLst>
                                      </p:cBhvr>
                                      <p:to>
                                        <p:strVal val="visible"/>
                                      </p:to>
                                    </p:set>
                                    <p:anim calcmode="lin" valueType="num">
                                      <p:cBhvr additive="base">
                                        <p:cTn id="41" dur="1250" fill="hold"/>
                                        <p:tgtEl>
                                          <p:spTgt spid="353"/>
                                        </p:tgtEl>
                                        <p:attrNameLst>
                                          <p:attrName>ppt_x</p:attrName>
                                        </p:attrNameLst>
                                      </p:cBhvr>
                                      <p:tavLst>
                                        <p:tav tm="0">
                                          <p:val>
                                            <p:strVal val="#ppt_x"/>
                                          </p:val>
                                        </p:tav>
                                        <p:tav tm="100000">
                                          <p:val>
                                            <p:strVal val="#ppt_x"/>
                                          </p:val>
                                        </p:tav>
                                      </p:tavLst>
                                    </p:anim>
                                    <p:anim calcmode="lin" valueType="num">
                                      <p:cBhvr additive="base">
                                        <p:cTn id="42" dur="1250" fill="hold"/>
                                        <p:tgtEl>
                                          <p:spTgt spid="353"/>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4"/>
                                        </p:tgtEl>
                                        <p:attrNameLst>
                                          <p:attrName>style.visibility</p:attrName>
                                        </p:attrNameLst>
                                      </p:cBhvr>
                                      <p:to>
                                        <p:strVal val="visible"/>
                                      </p:to>
                                    </p:set>
                                    <p:anim calcmode="lin" valueType="num">
                                      <p:cBhvr additive="base">
                                        <p:cTn id="45" dur="1250" fill="hold"/>
                                        <p:tgtEl>
                                          <p:spTgt spid="354"/>
                                        </p:tgtEl>
                                        <p:attrNameLst>
                                          <p:attrName>ppt_x</p:attrName>
                                        </p:attrNameLst>
                                      </p:cBhvr>
                                      <p:tavLst>
                                        <p:tav tm="0">
                                          <p:val>
                                            <p:strVal val="0-#ppt_w/2"/>
                                          </p:val>
                                        </p:tav>
                                        <p:tav tm="100000">
                                          <p:val>
                                            <p:strVal val="#ppt_x"/>
                                          </p:val>
                                        </p:tav>
                                      </p:tavLst>
                                    </p:anim>
                                    <p:anim calcmode="lin" valueType="num">
                                      <p:cBhvr additive="base">
                                        <p:cTn id="46" dur="1250" fill="hold"/>
                                        <p:tgtEl>
                                          <p:spTgt spid="354"/>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5"/>
                                        </p:tgtEl>
                                        <p:attrNameLst>
                                          <p:attrName>style.visibility</p:attrName>
                                        </p:attrNameLst>
                                      </p:cBhvr>
                                      <p:to>
                                        <p:strVal val="visible"/>
                                      </p:to>
                                    </p:set>
                                    <p:anim calcmode="lin" valueType="num">
                                      <p:cBhvr additive="base">
                                        <p:cTn id="49" dur="1250" fill="hold"/>
                                        <p:tgtEl>
                                          <p:spTgt spid="355"/>
                                        </p:tgtEl>
                                        <p:attrNameLst>
                                          <p:attrName>ppt_x</p:attrName>
                                        </p:attrNameLst>
                                      </p:cBhvr>
                                      <p:tavLst>
                                        <p:tav tm="0">
                                          <p:val>
                                            <p:strVal val="1+#ppt_w/2"/>
                                          </p:val>
                                        </p:tav>
                                        <p:tav tm="100000">
                                          <p:val>
                                            <p:strVal val="#ppt_x"/>
                                          </p:val>
                                        </p:tav>
                                      </p:tavLst>
                                    </p:anim>
                                    <p:anim calcmode="lin" valueType="num">
                                      <p:cBhvr additive="base">
                                        <p:cTn id="50" dur="1250" fill="hold"/>
                                        <p:tgtEl>
                                          <p:spTgt spid="355"/>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6"/>
                                        </p:tgtEl>
                                        <p:attrNameLst>
                                          <p:attrName>style.visibility</p:attrName>
                                        </p:attrNameLst>
                                      </p:cBhvr>
                                      <p:to>
                                        <p:strVal val="visible"/>
                                      </p:to>
                                    </p:set>
                                    <p:anim calcmode="lin" valueType="num">
                                      <p:cBhvr additive="base">
                                        <p:cTn id="53" dur="1250" fill="hold"/>
                                        <p:tgtEl>
                                          <p:spTgt spid="356"/>
                                        </p:tgtEl>
                                        <p:attrNameLst>
                                          <p:attrName>ppt_x</p:attrName>
                                        </p:attrNameLst>
                                      </p:cBhvr>
                                      <p:tavLst>
                                        <p:tav tm="0">
                                          <p:val>
                                            <p:strVal val="1+#ppt_w/2"/>
                                          </p:val>
                                        </p:tav>
                                        <p:tav tm="100000">
                                          <p:val>
                                            <p:strVal val="#ppt_x"/>
                                          </p:val>
                                        </p:tav>
                                      </p:tavLst>
                                    </p:anim>
                                    <p:anim calcmode="lin" valueType="num">
                                      <p:cBhvr additive="base">
                                        <p:cTn id="54" dur="1250" fill="hold"/>
                                        <p:tgtEl>
                                          <p:spTgt spid="35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7"/>
                                        </p:tgtEl>
                                        <p:attrNameLst>
                                          <p:attrName>style.visibility</p:attrName>
                                        </p:attrNameLst>
                                      </p:cBhvr>
                                      <p:to>
                                        <p:strVal val="visible"/>
                                      </p:to>
                                    </p:set>
                                    <p:anim calcmode="lin" valueType="num">
                                      <p:cBhvr additive="base">
                                        <p:cTn id="57" dur="1250" fill="hold"/>
                                        <p:tgtEl>
                                          <p:spTgt spid="357"/>
                                        </p:tgtEl>
                                        <p:attrNameLst>
                                          <p:attrName>ppt_x</p:attrName>
                                        </p:attrNameLst>
                                      </p:cBhvr>
                                      <p:tavLst>
                                        <p:tav tm="0">
                                          <p:val>
                                            <p:strVal val="#ppt_x"/>
                                          </p:val>
                                        </p:tav>
                                        <p:tav tm="100000">
                                          <p:val>
                                            <p:strVal val="#ppt_x"/>
                                          </p:val>
                                        </p:tav>
                                      </p:tavLst>
                                    </p:anim>
                                    <p:anim calcmode="lin" valueType="num">
                                      <p:cBhvr additive="base">
                                        <p:cTn id="58" dur="1250" fill="hold"/>
                                        <p:tgtEl>
                                          <p:spTgt spid="357"/>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8"/>
                                        </p:tgtEl>
                                        <p:attrNameLst>
                                          <p:attrName>style.visibility</p:attrName>
                                        </p:attrNameLst>
                                      </p:cBhvr>
                                      <p:to>
                                        <p:strVal val="visible"/>
                                      </p:to>
                                    </p:set>
                                    <p:anim calcmode="lin" valueType="num">
                                      <p:cBhvr additive="base">
                                        <p:cTn id="61" dur="1250" fill="hold"/>
                                        <p:tgtEl>
                                          <p:spTgt spid="358"/>
                                        </p:tgtEl>
                                        <p:attrNameLst>
                                          <p:attrName>ppt_x</p:attrName>
                                        </p:attrNameLst>
                                      </p:cBhvr>
                                      <p:tavLst>
                                        <p:tav tm="0">
                                          <p:val>
                                            <p:strVal val="1+#ppt_w/2"/>
                                          </p:val>
                                        </p:tav>
                                        <p:tav tm="100000">
                                          <p:val>
                                            <p:strVal val="#ppt_x"/>
                                          </p:val>
                                        </p:tav>
                                      </p:tavLst>
                                    </p:anim>
                                    <p:anim calcmode="lin" valueType="num">
                                      <p:cBhvr additive="base">
                                        <p:cTn id="62" dur="1250" fill="hold"/>
                                        <p:tgtEl>
                                          <p:spTgt spid="358"/>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9"/>
                                        </p:tgtEl>
                                        <p:attrNameLst>
                                          <p:attrName>style.visibility</p:attrName>
                                        </p:attrNameLst>
                                      </p:cBhvr>
                                      <p:to>
                                        <p:strVal val="visible"/>
                                      </p:to>
                                    </p:set>
                                    <p:anim calcmode="lin" valueType="num">
                                      <p:cBhvr additive="base">
                                        <p:cTn id="65" dur="1250" fill="hold"/>
                                        <p:tgtEl>
                                          <p:spTgt spid="359"/>
                                        </p:tgtEl>
                                        <p:attrNameLst>
                                          <p:attrName>ppt_x</p:attrName>
                                        </p:attrNameLst>
                                      </p:cBhvr>
                                      <p:tavLst>
                                        <p:tav tm="0">
                                          <p:val>
                                            <p:strVal val="#ppt_x"/>
                                          </p:val>
                                        </p:tav>
                                        <p:tav tm="100000">
                                          <p:val>
                                            <p:strVal val="#ppt_x"/>
                                          </p:val>
                                        </p:tav>
                                      </p:tavLst>
                                    </p:anim>
                                    <p:anim calcmode="lin" valueType="num">
                                      <p:cBhvr additive="base">
                                        <p:cTn id="66" dur="1250" fill="hold"/>
                                        <p:tgtEl>
                                          <p:spTgt spid="359"/>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60"/>
                                        </p:tgtEl>
                                        <p:attrNameLst>
                                          <p:attrName>style.visibility</p:attrName>
                                        </p:attrNameLst>
                                      </p:cBhvr>
                                      <p:to>
                                        <p:strVal val="visible"/>
                                      </p:to>
                                    </p:set>
                                    <p:anim calcmode="lin" valueType="num">
                                      <p:cBhvr additive="base">
                                        <p:cTn id="69" dur="1250" fill="hold"/>
                                        <p:tgtEl>
                                          <p:spTgt spid="360"/>
                                        </p:tgtEl>
                                        <p:attrNameLst>
                                          <p:attrName>ppt_x</p:attrName>
                                        </p:attrNameLst>
                                      </p:cBhvr>
                                      <p:tavLst>
                                        <p:tav tm="0">
                                          <p:val>
                                            <p:strVal val="0-#ppt_w/2"/>
                                          </p:val>
                                        </p:tav>
                                        <p:tav tm="100000">
                                          <p:val>
                                            <p:strVal val="#ppt_x"/>
                                          </p:val>
                                        </p:tav>
                                      </p:tavLst>
                                    </p:anim>
                                    <p:anim calcmode="lin" valueType="num">
                                      <p:cBhvr additive="base">
                                        <p:cTn id="70" dur="1250" fill="hold"/>
                                        <p:tgtEl>
                                          <p:spTgt spid="360"/>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1"/>
                                        </p:tgtEl>
                                        <p:attrNameLst>
                                          <p:attrName>style.visibility</p:attrName>
                                        </p:attrNameLst>
                                      </p:cBhvr>
                                      <p:to>
                                        <p:strVal val="visible"/>
                                      </p:to>
                                    </p:set>
                                    <p:anim calcmode="lin" valueType="num">
                                      <p:cBhvr additive="base">
                                        <p:cTn id="73" dur="1250" fill="hold"/>
                                        <p:tgtEl>
                                          <p:spTgt spid="361"/>
                                        </p:tgtEl>
                                        <p:attrNameLst>
                                          <p:attrName>ppt_x</p:attrName>
                                        </p:attrNameLst>
                                      </p:cBhvr>
                                      <p:tavLst>
                                        <p:tav tm="0">
                                          <p:val>
                                            <p:strVal val="1+#ppt_w/2"/>
                                          </p:val>
                                        </p:tav>
                                        <p:tav tm="100000">
                                          <p:val>
                                            <p:strVal val="#ppt_x"/>
                                          </p:val>
                                        </p:tav>
                                      </p:tavLst>
                                    </p:anim>
                                    <p:anim calcmode="lin" valueType="num">
                                      <p:cBhvr additive="base">
                                        <p:cTn id="74" dur="1250" fill="hold"/>
                                        <p:tgtEl>
                                          <p:spTgt spid="361"/>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2"/>
                                        </p:tgtEl>
                                        <p:attrNameLst>
                                          <p:attrName>style.visibility</p:attrName>
                                        </p:attrNameLst>
                                      </p:cBhvr>
                                      <p:to>
                                        <p:strVal val="visible"/>
                                      </p:to>
                                    </p:set>
                                    <p:anim calcmode="lin" valueType="num">
                                      <p:cBhvr additive="base">
                                        <p:cTn id="77" dur="1250" fill="hold"/>
                                        <p:tgtEl>
                                          <p:spTgt spid="362"/>
                                        </p:tgtEl>
                                        <p:attrNameLst>
                                          <p:attrName>ppt_x</p:attrName>
                                        </p:attrNameLst>
                                      </p:cBhvr>
                                      <p:tavLst>
                                        <p:tav tm="0">
                                          <p:val>
                                            <p:strVal val="0-#ppt_w/2"/>
                                          </p:val>
                                        </p:tav>
                                        <p:tav tm="100000">
                                          <p:val>
                                            <p:strVal val="#ppt_x"/>
                                          </p:val>
                                        </p:tav>
                                      </p:tavLst>
                                    </p:anim>
                                    <p:anim calcmode="lin" valueType="num">
                                      <p:cBhvr additive="base">
                                        <p:cTn id="78" dur="1250" fill="hold"/>
                                        <p:tgtEl>
                                          <p:spTgt spid="362"/>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3"/>
                                        </p:tgtEl>
                                        <p:attrNameLst>
                                          <p:attrName>style.visibility</p:attrName>
                                        </p:attrNameLst>
                                      </p:cBhvr>
                                      <p:to>
                                        <p:strVal val="visible"/>
                                      </p:to>
                                    </p:set>
                                    <p:anim calcmode="lin" valueType="num">
                                      <p:cBhvr additive="base">
                                        <p:cTn id="81" dur="1250" fill="hold"/>
                                        <p:tgtEl>
                                          <p:spTgt spid="363"/>
                                        </p:tgtEl>
                                        <p:attrNameLst>
                                          <p:attrName>ppt_x</p:attrName>
                                        </p:attrNameLst>
                                      </p:cBhvr>
                                      <p:tavLst>
                                        <p:tav tm="0">
                                          <p:val>
                                            <p:strVal val="0-#ppt_w/2"/>
                                          </p:val>
                                        </p:tav>
                                        <p:tav tm="100000">
                                          <p:val>
                                            <p:strVal val="#ppt_x"/>
                                          </p:val>
                                        </p:tav>
                                      </p:tavLst>
                                    </p:anim>
                                    <p:anim calcmode="lin" valueType="num">
                                      <p:cBhvr additive="base">
                                        <p:cTn id="82" dur="1250" fill="hold"/>
                                        <p:tgtEl>
                                          <p:spTgt spid="363"/>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4"/>
                                        </p:tgtEl>
                                        <p:attrNameLst>
                                          <p:attrName>style.visibility</p:attrName>
                                        </p:attrNameLst>
                                      </p:cBhvr>
                                      <p:to>
                                        <p:strVal val="visible"/>
                                      </p:to>
                                    </p:set>
                                    <p:anim calcmode="lin" valueType="num">
                                      <p:cBhvr additive="base">
                                        <p:cTn id="85" dur="1250" fill="hold"/>
                                        <p:tgtEl>
                                          <p:spTgt spid="364"/>
                                        </p:tgtEl>
                                        <p:attrNameLst>
                                          <p:attrName>ppt_x</p:attrName>
                                        </p:attrNameLst>
                                      </p:cBhvr>
                                      <p:tavLst>
                                        <p:tav tm="0">
                                          <p:val>
                                            <p:strVal val="1+#ppt_w/2"/>
                                          </p:val>
                                        </p:tav>
                                        <p:tav tm="100000">
                                          <p:val>
                                            <p:strVal val="#ppt_x"/>
                                          </p:val>
                                        </p:tav>
                                      </p:tavLst>
                                    </p:anim>
                                    <p:anim calcmode="lin" valueType="num">
                                      <p:cBhvr additive="base">
                                        <p:cTn id="86" dur="1250" fill="hold"/>
                                        <p:tgtEl>
                                          <p:spTgt spid="364"/>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5"/>
                                        </p:tgtEl>
                                        <p:attrNameLst>
                                          <p:attrName>style.visibility</p:attrName>
                                        </p:attrNameLst>
                                      </p:cBhvr>
                                      <p:to>
                                        <p:strVal val="visible"/>
                                      </p:to>
                                    </p:set>
                                    <p:anim calcmode="lin" valueType="num">
                                      <p:cBhvr additive="base">
                                        <p:cTn id="89" dur="1250" fill="hold"/>
                                        <p:tgtEl>
                                          <p:spTgt spid="365"/>
                                        </p:tgtEl>
                                        <p:attrNameLst>
                                          <p:attrName>ppt_x</p:attrName>
                                        </p:attrNameLst>
                                      </p:cBhvr>
                                      <p:tavLst>
                                        <p:tav tm="0">
                                          <p:val>
                                            <p:strVal val="0-#ppt_w/2"/>
                                          </p:val>
                                        </p:tav>
                                        <p:tav tm="100000">
                                          <p:val>
                                            <p:strVal val="#ppt_x"/>
                                          </p:val>
                                        </p:tav>
                                      </p:tavLst>
                                    </p:anim>
                                    <p:anim calcmode="lin" valueType="num">
                                      <p:cBhvr additive="base">
                                        <p:cTn id="90" dur="1250" fill="hold"/>
                                        <p:tgtEl>
                                          <p:spTgt spid="365"/>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6"/>
                                        </p:tgtEl>
                                        <p:attrNameLst>
                                          <p:attrName>style.visibility</p:attrName>
                                        </p:attrNameLst>
                                      </p:cBhvr>
                                      <p:to>
                                        <p:strVal val="visible"/>
                                      </p:to>
                                    </p:set>
                                    <p:anim calcmode="lin" valueType="num">
                                      <p:cBhvr additive="base">
                                        <p:cTn id="93" dur="1250" fill="hold"/>
                                        <p:tgtEl>
                                          <p:spTgt spid="366"/>
                                        </p:tgtEl>
                                        <p:attrNameLst>
                                          <p:attrName>ppt_x</p:attrName>
                                        </p:attrNameLst>
                                      </p:cBhvr>
                                      <p:tavLst>
                                        <p:tav tm="0">
                                          <p:val>
                                            <p:strVal val="0-#ppt_w/2"/>
                                          </p:val>
                                        </p:tav>
                                        <p:tav tm="100000">
                                          <p:val>
                                            <p:strVal val="#ppt_x"/>
                                          </p:val>
                                        </p:tav>
                                      </p:tavLst>
                                    </p:anim>
                                    <p:anim calcmode="lin" valueType="num">
                                      <p:cBhvr additive="base">
                                        <p:cTn id="94" dur="1250" fill="hold"/>
                                        <p:tgtEl>
                                          <p:spTgt spid="366"/>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7"/>
                                        </p:tgtEl>
                                        <p:attrNameLst>
                                          <p:attrName>style.visibility</p:attrName>
                                        </p:attrNameLst>
                                      </p:cBhvr>
                                      <p:to>
                                        <p:strVal val="visible"/>
                                      </p:to>
                                    </p:set>
                                    <p:anim calcmode="lin" valueType="num">
                                      <p:cBhvr additive="base">
                                        <p:cTn id="97" dur="1250" fill="hold"/>
                                        <p:tgtEl>
                                          <p:spTgt spid="367"/>
                                        </p:tgtEl>
                                        <p:attrNameLst>
                                          <p:attrName>ppt_x</p:attrName>
                                        </p:attrNameLst>
                                      </p:cBhvr>
                                      <p:tavLst>
                                        <p:tav tm="0">
                                          <p:val>
                                            <p:strVal val="1+#ppt_w/2"/>
                                          </p:val>
                                        </p:tav>
                                        <p:tav tm="100000">
                                          <p:val>
                                            <p:strVal val="#ppt_x"/>
                                          </p:val>
                                        </p:tav>
                                      </p:tavLst>
                                    </p:anim>
                                    <p:anim calcmode="lin" valueType="num">
                                      <p:cBhvr additive="base">
                                        <p:cTn id="98" dur="1250" fill="hold"/>
                                        <p:tgtEl>
                                          <p:spTgt spid="367"/>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8"/>
                                        </p:tgtEl>
                                        <p:attrNameLst>
                                          <p:attrName>style.visibility</p:attrName>
                                        </p:attrNameLst>
                                      </p:cBhvr>
                                      <p:to>
                                        <p:strVal val="visible"/>
                                      </p:to>
                                    </p:set>
                                    <p:anim calcmode="lin" valueType="num">
                                      <p:cBhvr additive="base">
                                        <p:cTn id="101" dur="1250" fill="hold"/>
                                        <p:tgtEl>
                                          <p:spTgt spid="368"/>
                                        </p:tgtEl>
                                        <p:attrNameLst>
                                          <p:attrName>ppt_x</p:attrName>
                                        </p:attrNameLst>
                                      </p:cBhvr>
                                      <p:tavLst>
                                        <p:tav tm="0">
                                          <p:val>
                                            <p:strVal val="1+#ppt_w/2"/>
                                          </p:val>
                                        </p:tav>
                                        <p:tav tm="100000">
                                          <p:val>
                                            <p:strVal val="#ppt_x"/>
                                          </p:val>
                                        </p:tav>
                                      </p:tavLst>
                                    </p:anim>
                                    <p:anim calcmode="lin" valueType="num">
                                      <p:cBhvr additive="base">
                                        <p:cTn id="102" dur="1250" fill="hold"/>
                                        <p:tgtEl>
                                          <p:spTgt spid="368"/>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9"/>
                                        </p:tgtEl>
                                        <p:attrNameLst>
                                          <p:attrName>style.visibility</p:attrName>
                                        </p:attrNameLst>
                                      </p:cBhvr>
                                      <p:to>
                                        <p:strVal val="visible"/>
                                      </p:to>
                                    </p:set>
                                    <p:anim calcmode="lin" valueType="num">
                                      <p:cBhvr additive="base">
                                        <p:cTn id="105" dur="1250" fill="hold"/>
                                        <p:tgtEl>
                                          <p:spTgt spid="369"/>
                                        </p:tgtEl>
                                        <p:attrNameLst>
                                          <p:attrName>ppt_x</p:attrName>
                                        </p:attrNameLst>
                                      </p:cBhvr>
                                      <p:tavLst>
                                        <p:tav tm="0">
                                          <p:val>
                                            <p:strVal val="1+#ppt_w/2"/>
                                          </p:val>
                                        </p:tav>
                                        <p:tav tm="100000">
                                          <p:val>
                                            <p:strVal val="#ppt_x"/>
                                          </p:val>
                                        </p:tav>
                                      </p:tavLst>
                                    </p:anim>
                                    <p:anim calcmode="lin" valueType="num">
                                      <p:cBhvr additive="base">
                                        <p:cTn id="106" dur="1250" fill="hold"/>
                                        <p:tgtEl>
                                          <p:spTgt spid="369"/>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70"/>
                                        </p:tgtEl>
                                        <p:attrNameLst>
                                          <p:attrName>style.visibility</p:attrName>
                                        </p:attrNameLst>
                                      </p:cBhvr>
                                      <p:to>
                                        <p:strVal val="visible"/>
                                      </p:to>
                                    </p:set>
                                    <p:anim calcmode="lin" valueType="num">
                                      <p:cBhvr additive="base">
                                        <p:cTn id="109" dur="1250" fill="hold"/>
                                        <p:tgtEl>
                                          <p:spTgt spid="370"/>
                                        </p:tgtEl>
                                        <p:attrNameLst>
                                          <p:attrName>ppt_x</p:attrName>
                                        </p:attrNameLst>
                                      </p:cBhvr>
                                      <p:tavLst>
                                        <p:tav tm="0">
                                          <p:val>
                                            <p:strVal val="1+#ppt_w/2"/>
                                          </p:val>
                                        </p:tav>
                                        <p:tav tm="100000">
                                          <p:val>
                                            <p:strVal val="#ppt_x"/>
                                          </p:val>
                                        </p:tav>
                                      </p:tavLst>
                                    </p:anim>
                                    <p:anim calcmode="lin" valueType="num">
                                      <p:cBhvr additive="base">
                                        <p:cTn id="110" dur="1250" fill="hold"/>
                                        <p:tgtEl>
                                          <p:spTgt spid="370"/>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71"/>
                                        </p:tgtEl>
                                        <p:attrNameLst>
                                          <p:attrName>style.visibility</p:attrName>
                                        </p:attrNameLst>
                                      </p:cBhvr>
                                      <p:to>
                                        <p:strVal val="visible"/>
                                      </p:to>
                                    </p:set>
                                    <p:anim calcmode="lin" valueType="num">
                                      <p:cBhvr>
                                        <p:cTn id="114" dur="500" fill="hold"/>
                                        <p:tgtEl>
                                          <p:spTgt spid="371"/>
                                        </p:tgtEl>
                                        <p:attrNameLst>
                                          <p:attrName>ppt_w</p:attrName>
                                        </p:attrNameLst>
                                      </p:cBhvr>
                                      <p:tavLst>
                                        <p:tav tm="0">
                                          <p:val>
                                            <p:strVal val="4/3*#ppt_w"/>
                                          </p:val>
                                        </p:tav>
                                        <p:tav tm="100000">
                                          <p:val>
                                            <p:strVal val="#ppt_w"/>
                                          </p:val>
                                        </p:tav>
                                      </p:tavLst>
                                    </p:anim>
                                    <p:anim calcmode="lin" valueType="num">
                                      <p:cBhvr>
                                        <p:cTn id="115" dur="500" fill="hold"/>
                                        <p:tgtEl>
                                          <p:spTgt spid="371"/>
                                        </p:tgtEl>
                                        <p:attrNameLst>
                                          <p:attrName>ppt_h</p:attrName>
                                        </p:attrNameLst>
                                      </p:cBhvr>
                                      <p:tavLst>
                                        <p:tav tm="0">
                                          <p:val>
                                            <p:strVal val="4/3*#ppt_h"/>
                                          </p:val>
                                        </p:tav>
                                        <p:tav tm="100000">
                                          <p:val>
                                            <p:strVal val="#ppt_h"/>
                                          </p:val>
                                        </p:tav>
                                      </p:tavLst>
                                    </p:anim>
                                  </p:childTnLst>
                                </p:cTn>
                              </p:par>
                            </p:childTnLst>
                          </p:cTn>
                        </p:par>
                        <p:par>
                          <p:cTn id="116" fill="hold">
                            <p:stCondLst>
                              <p:cond delay="4900"/>
                            </p:stCondLst>
                            <p:childTnLst>
                              <p:par>
                                <p:cTn id="117" presetID="22" presetClass="entr" presetSubtype="2" fill="hold" nodeType="afterEffect">
                                  <p:stCondLst>
                                    <p:cond delay="250"/>
                                  </p:stCondLst>
                                  <p:childTnLst>
                                    <p:set>
                                      <p:cBhvr>
                                        <p:cTn id="118" dur="1" fill="hold">
                                          <p:stCondLst>
                                            <p:cond delay="0"/>
                                          </p:stCondLst>
                                        </p:cTn>
                                        <p:tgtEl>
                                          <p:spTgt spid="374"/>
                                        </p:tgtEl>
                                        <p:attrNameLst>
                                          <p:attrName>style.visibility</p:attrName>
                                        </p:attrNameLst>
                                      </p:cBhvr>
                                      <p:to>
                                        <p:strVal val="visible"/>
                                      </p:to>
                                    </p:set>
                                    <p:animEffect transition="in" filter="wipe(right)">
                                      <p:cBhvr>
                                        <p:cTn id="119" dur="500"/>
                                        <p:tgtEl>
                                          <p:spTgt spid="374"/>
                                        </p:tgtEl>
                                      </p:cBhvr>
                                    </p:animEffect>
                                  </p:childTnLst>
                                </p:cTn>
                              </p:par>
                            </p:childTnLst>
                          </p:cTn>
                        </p:par>
                        <p:par>
                          <p:cTn id="120" fill="hold">
                            <p:stCondLst>
                              <p:cond delay="5650"/>
                            </p:stCondLst>
                            <p:childTnLst>
                              <p:par>
                                <p:cTn id="121" presetID="42" presetClass="entr" presetSubtype="0" fill="hold" grpId="0" nodeType="afterEffect">
                                  <p:stCondLst>
                                    <p:cond delay="250"/>
                                  </p:stCondLst>
                                  <p:childTnLst>
                                    <p:set>
                                      <p:cBhvr>
                                        <p:cTn id="122" dur="1" fill="hold">
                                          <p:stCondLst>
                                            <p:cond delay="0"/>
                                          </p:stCondLst>
                                        </p:cTn>
                                        <p:tgtEl>
                                          <p:spTgt spid="373"/>
                                        </p:tgtEl>
                                        <p:attrNameLst>
                                          <p:attrName>style.visibility</p:attrName>
                                        </p:attrNameLst>
                                      </p:cBhvr>
                                      <p:to>
                                        <p:strVal val="visible"/>
                                      </p:to>
                                    </p:set>
                                    <p:animEffect transition="in" filter="fade">
                                      <p:cBhvr>
                                        <p:cTn id="123" dur="1000"/>
                                        <p:tgtEl>
                                          <p:spTgt spid="373"/>
                                        </p:tgtEl>
                                      </p:cBhvr>
                                    </p:animEffect>
                                    <p:anim calcmode="lin" valueType="num">
                                      <p:cBhvr>
                                        <p:cTn id="124" dur="1000" fill="hold"/>
                                        <p:tgtEl>
                                          <p:spTgt spid="373"/>
                                        </p:tgtEl>
                                        <p:attrNameLst>
                                          <p:attrName>ppt_x</p:attrName>
                                        </p:attrNameLst>
                                      </p:cBhvr>
                                      <p:tavLst>
                                        <p:tav tm="0">
                                          <p:val>
                                            <p:strVal val="#ppt_x"/>
                                          </p:val>
                                        </p:tav>
                                        <p:tav tm="100000">
                                          <p:val>
                                            <p:strVal val="#ppt_x"/>
                                          </p:val>
                                        </p:tav>
                                      </p:tavLst>
                                    </p:anim>
                                    <p:anim calcmode="lin" valueType="num">
                                      <p:cBhvr>
                                        <p:cTn id="125" dur="1000" fill="hold"/>
                                        <p:tgtEl>
                                          <p:spTgt spid="373"/>
                                        </p:tgtEl>
                                        <p:attrNameLst>
                                          <p:attrName>ppt_y</p:attrName>
                                        </p:attrNameLst>
                                      </p:cBhvr>
                                      <p:tavLst>
                                        <p:tav tm="0">
                                          <p:val>
                                            <p:strVal val="#ppt_y+.1"/>
                                          </p:val>
                                        </p:tav>
                                        <p:tav tm="100000">
                                          <p:val>
                                            <p:strVal val="#ppt_y"/>
                                          </p:val>
                                        </p:tav>
                                      </p:tavLst>
                                    </p:anim>
                                  </p:childTnLst>
                                </p:cTn>
                              </p:par>
                            </p:childTnLst>
                          </p:cTn>
                        </p:par>
                        <p:par>
                          <p:cTn id="126" fill="hold">
                            <p:stCondLst>
                              <p:cond delay="6900"/>
                            </p:stCondLst>
                            <p:childTnLst>
                              <p:par>
                                <p:cTn id="127" presetID="41" presetClass="entr" presetSubtype="0" fill="hold" grpId="0" nodeType="afterEffect">
                                  <p:stCondLst>
                                    <p:cond delay="250"/>
                                  </p:stCondLst>
                                  <p:iterate type="lt">
                                    <p:tmPct val="10000"/>
                                  </p:iterate>
                                  <p:childTnLst>
                                    <p:set>
                                      <p:cBhvr>
                                        <p:cTn id="128" dur="1" fill="hold">
                                          <p:stCondLst>
                                            <p:cond delay="0"/>
                                          </p:stCondLst>
                                        </p:cTn>
                                        <p:tgtEl>
                                          <p:spTgt spid="372"/>
                                        </p:tgtEl>
                                        <p:attrNameLst>
                                          <p:attrName>style.visibility</p:attrName>
                                        </p:attrNameLst>
                                      </p:cBhvr>
                                      <p:to>
                                        <p:strVal val="visible"/>
                                      </p:to>
                                    </p:set>
                                    <p:anim calcmode="lin" valueType="num">
                                      <p:cBhvr>
                                        <p:cTn id="129" dur="500" fill="hold"/>
                                        <p:tgtEl>
                                          <p:spTgt spid="372"/>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372"/>
                                        </p:tgtEl>
                                        <p:attrNameLst>
                                          <p:attrName>ppt_y</p:attrName>
                                        </p:attrNameLst>
                                      </p:cBhvr>
                                      <p:tavLst>
                                        <p:tav tm="0">
                                          <p:val>
                                            <p:strVal val="#ppt_y"/>
                                          </p:val>
                                        </p:tav>
                                        <p:tav tm="100000">
                                          <p:val>
                                            <p:strVal val="#ppt_y"/>
                                          </p:val>
                                        </p:tav>
                                      </p:tavLst>
                                    </p:anim>
                                    <p:anim calcmode="lin" valueType="num">
                                      <p:cBhvr>
                                        <p:cTn id="131" dur="500" fill="hold"/>
                                        <p:tgtEl>
                                          <p:spTgt spid="372"/>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372"/>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p:bldP spid="372" grpId="0"/>
      <p:bldP spid="3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36593EB-67A8-4107-9603-D8A27ACCDCB3}"/>
              </a:ext>
            </a:extLst>
          </p:cNvPr>
          <p:cNvPicPr>
            <a:picLocks noChangeAspect="1"/>
          </p:cNvPicPr>
          <p:nvPr/>
        </p:nvPicPr>
        <p:blipFill>
          <a:blip r:embed="rId2"/>
          <a:stretch>
            <a:fillRect/>
          </a:stretch>
        </p:blipFill>
        <p:spPr>
          <a:xfrm>
            <a:off x="1295400" y="1076325"/>
            <a:ext cx="9601200" cy="5162550"/>
          </a:xfrm>
          <a:prstGeom prst="rect">
            <a:avLst/>
          </a:prstGeom>
        </p:spPr>
      </p:pic>
      <p:sp>
        <p:nvSpPr>
          <p:cNvPr id="8" name="文本框 7">
            <a:extLst>
              <a:ext uri="{FF2B5EF4-FFF2-40B4-BE49-F238E27FC236}">
                <a16:creationId xmlns:a16="http://schemas.microsoft.com/office/drawing/2014/main" id="{78E5621B-F48F-464F-8AFB-4D9CC2A38945}"/>
              </a:ext>
            </a:extLst>
          </p:cNvPr>
          <p:cNvSpPr txBox="1"/>
          <p:nvPr/>
        </p:nvSpPr>
        <p:spPr>
          <a:xfrm>
            <a:off x="5003329" y="756139"/>
            <a:ext cx="1652447" cy="461665"/>
          </a:xfrm>
          <a:prstGeom prst="rect">
            <a:avLst/>
          </a:prstGeom>
          <a:noFill/>
        </p:spPr>
        <p:txBody>
          <a:bodyPr wrap="square" rtlCol="0">
            <a:spAutoFit/>
          </a:bodyPr>
          <a:lstStyle/>
          <a:p>
            <a:r>
              <a:rPr lang="en-US" altLang="zh-CN" sz="2400" b="1" dirty="0" err="1">
                <a:latin typeface="微软雅黑 Light" panose="020B0502040204020203" pitchFamily="34" charset="-122"/>
                <a:ea typeface="微软雅黑 Light" panose="020B0502040204020203" pitchFamily="34" charset="-122"/>
              </a:rPr>
              <a:t>Seata</a:t>
            </a:r>
            <a:r>
              <a:rPr lang="en-US" altLang="zh-CN" sz="2400" b="1" dirty="0">
                <a:latin typeface="微软雅黑 Light" panose="020B0502040204020203" pitchFamily="34" charset="-122"/>
                <a:ea typeface="微软雅黑 Light" panose="020B0502040204020203" pitchFamily="34" charset="-122"/>
              </a:rPr>
              <a:t>-TCC</a:t>
            </a:r>
            <a:endParaRPr lang="zh-CN" altLang="en-US" sz="24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0783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4ACCAC0B-E3DB-47E0-A507-494AE6536C0D}"/>
              </a:ext>
            </a:extLst>
          </p:cNvPr>
          <p:cNvSpPr/>
          <p:nvPr/>
        </p:nvSpPr>
        <p:spPr>
          <a:xfrm>
            <a:off x="4158762" y="2461120"/>
            <a:ext cx="5037992" cy="3640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729BE70-3753-4EF8-9E53-3AEDA8934CFF}"/>
              </a:ext>
            </a:extLst>
          </p:cNvPr>
          <p:cNvSpPr txBox="1"/>
          <p:nvPr/>
        </p:nvSpPr>
        <p:spPr>
          <a:xfrm>
            <a:off x="1266091" y="861643"/>
            <a:ext cx="8176847" cy="1599477"/>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TCC</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marL="742950" lvl="1" indent="-285750">
              <a:lnSpc>
                <a:spcPct val="150000"/>
              </a:lnSpc>
              <a:buFont typeface="Wingdings" panose="05000000000000000000" pitchFamily="2" charset="2"/>
              <a:buChar char="l"/>
            </a:pPr>
            <a:r>
              <a:rPr lang="en-US" altLang="zh-CN" dirty="0">
                <a:latin typeface="微软雅黑 Light" panose="020B0502040204020203" pitchFamily="34" charset="-122"/>
                <a:ea typeface="微软雅黑 Light" panose="020B0502040204020203" pitchFamily="34" charset="-122"/>
              </a:rPr>
              <a:t>Try</a:t>
            </a:r>
            <a:r>
              <a:rPr lang="zh-CN" altLang="en-US" dirty="0">
                <a:latin typeface="微软雅黑 Light" panose="020B0502040204020203" pitchFamily="34" charset="-122"/>
                <a:ea typeface="微软雅黑 Light" panose="020B0502040204020203" pitchFamily="34" charset="-122"/>
              </a:rPr>
              <a:t>：资源的检测和预留</a:t>
            </a:r>
            <a:endParaRPr lang="en-US" altLang="zh-CN" dirty="0">
              <a:latin typeface="微软雅黑 Light" panose="020B0502040204020203" pitchFamily="34" charset="-122"/>
              <a:ea typeface="微软雅黑 Light" panose="020B0502040204020203" pitchFamily="34" charset="-122"/>
            </a:endParaRPr>
          </a:p>
          <a:p>
            <a:pPr marL="742950" lvl="1" indent="-285750">
              <a:lnSpc>
                <a:spcPct val="150000"/>
              </a:lnSpc>
              <a:buFont typeface="Wingdings" panose="05000000000000000000" pitchFamily="2" charset="2"/>
              <a:buChar char="l"/>
            </a:pPr>
            <a:r>
              <a:rPr lang="en-US" altLang="zh-CN" dirty="0">
                <a:latin typeface="微软雅黑 Light" panose="020B0502040204020203" pitchFamily="34" charset="-122"/>
                <a:ea typeface="微软雅黑 Light" panose="020B0502040204020203" pitchFamily="34" charset="-122"/>
              </a:rPr>
              <a:t>Confirm</a:t>
            </a:r>
            <a:r>
              <a:rPr lang="zh-CN" altLang="en-US" dirty="0">
                <a:latin typeface="微软雅黑 Light" panose="020B0502040204020203" pitchFamily="34" charset="-122"/>
                <a:ea typeface="微软雅黑 Light" panose="020B0502040204020203" pitchFamily="34" charset="-122"/>
              </a:rPr>
              <a:t>：执行的业务操作提交；要求 </a:t>
            </a:r>
            <a:r>
              <a:rPr lang="en-US" altLang="zh-CN" dirty="0">
                <a:latin typeface="微软雅黑 Light" panose="020B0502040204020203" pitchFamily="34" charset="-122"/>
                <a:ea typeface="微软雅黑 Light" panose="020B0502040204020203" pitchFamily="34" charset="-122"/>
              </a:rPr>
              <a:t>Try </a:t>
            </a:r>
            <a:r>
              <a:rPr lang="zh-CN" altLang="en-US" dirty="0">
                <a:latin typeface="微软雅黑 Light" panose="020B0502040204020203" pitchFamily="34" charset="-122"/>
                <a:ea typeface="微软雅黑 Light" panose="020B0502040204020203" pitchFamily="34" charset="-122"/>
              </a:rPr>
              <a:t>成功 </a:t>
            </a:r>
            <a:r>
              <a:rPr lang="en-US" altLang="zh-CN" dirty="0">
                <a:latin typeface="微软雅黑 Light" panose="020B0502040204020203" pitchFamily="34" charset="-122"/>
                <a:ea typeface="微软雅黑 Light" panose="020B0502040204020203" pitchFamily="34" charset="-122"/>
              </a:rPr>
              <a:t>Confirm </a:t>
            </a:r>
            <a:r>
              <a:rPr lang="zh-CN" altLang="en-US" dirty="0">
                <a:latin typeface="微软雅黑 Light" panose="020B0502040204020203" pitchFamily="34" charset="-122"/>
                <a:ea typeface="微软雅黑 Light" panose="020B0502040204020203" pitchFamily="34" charset="-122"/>
              </a:rPr>
              <a:t>一定要能成功</a:t>
            </a:r>
            <a:r>
              <a:rPr lang="zh-CN" altLang="en-US" b="0" i="0" dirty="0">
                <a:solidFill>
                  <a:srgbClr val="24292E"/>
                </a:solidFill>
                <a:effectLst/>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lnSpc>
                <a:spcPct val="150000"/>
              </a:lnSpc>
              <a:buFont typeface="Wingdings" panose="05000000000000000000" pitchFamily="2" charset="2"/>
              <a:buChar char="l"/>
            </a:pPr>
            <a:r>
              <a:rPr lang="en-US" altLang="zh-CN" dirty="0">
                <a:latin typeface="微软雅黑 Light" panose="020B0502040204020203" pitchFamily="34" charset="-122"/>
                <a:ea typeface="微软雅黑 Light" panose="020B0502040204020203" pitchFamily="34" charset="-122"/>
              </a:rPr>
              <a:t>Cancel</a:t>
            </a:r>
            <a:r>
              <a:rPr lang="zh-CN" altLang="en-US" dirty="0">
                <a:latin typeface="微软雅黑 Light" panose="020B0502040204020203" pitchFamily="34" charset="-122"/>
                <a:ea typeface="微软雅黑 Light" panose="020B0502040204020203" pitchFamily="34" charset="-122"/>
              </a:rPr>
              <a:t>：预留资源释放</a:t>
            </a:r>
          </a:p>
        </p:txBody>
      </p:sp>
      <p:sp>
        <p:nvSpPr>
          <p:cNvPr id="7" name="文本框 6">
            <a:extLst>
              <a:ext uri="{FF2B5EF4-FFF2-40B4-BE49-F238E27FC236}">
                <a16:creationId xmlns:a16="http://schemas.microsoft.com/office/drawing/2014/main" id="{F5532C09-DFA5-4933-BD28-45DC66A2F363}"/>
              </a:ext>
            </a:extLst>
          </p:cNvPr>
          <p:cNvSpPr txBox="1"/>
          <p:nvPr/>
        </p:nvSpPr>
        <p:spPr>
          <a:xfrm>
            <a:off x="4408224" y="2547480"/>
            <a:ext cx="3481054" cy="1599477"/>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空回滚</a:t>
            </a:r>
            <a:endParaRPr lang="en-US" altLang="zh-CN" sz="20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en-US" altLang="zh-CN" dirty="0">
                <a:latin typeface="微软雅黑 Light" panose="020B0502040204020203" pitchFamily="34" charset="-122"/>
                <a:ea typeface="微软雅黑 Light" panose="020B0502040204020203" pitchFamily="34" charset="-122"/>
              </a:rPr>
              <a:t>Try</a:t>
            </a:r>
            <a:r>
              <a:rPr lang="zh-CN" altLang="en-US" dirty="0">
                <a:latin typeface="微软雅黑 Light" panose="020B0502040204020203" pitchFamily="34" charset="-122"/>
                <a:ea typeface="微软雅黑 Light" panose="020B0502040204020203" pitchFamily="34" charset="-122"/>
              </a:rPr>
              <a:t>超时、丢包</a:t>
            </a:r>
            <a:endParaRPr lang="en-US" altLang="zh-CN"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dirty="0">
                <a:latin typeface="微软雅黑 Light" panose="020B0502040204020203" pitchFamily="34" charset="-122"/>
                <a:ea typeface="微软雅黑 Light" panose="020B0502040204020203" pitchFamily="34" charset="-122"/>
              </a:rPr>
              <a:t>分布式事物回滚，触发</a:t>
            </a:r>
            <a:r>
              <a:rPr lang="en-US" altLang="zh-CN" dirty="0">
                <a:latin typeface="微软雅黑 Light" panose="020B0502040204020203" pitchFamily="34" charset="-122"/>
                <a:ea typeface="微软雅黑 Light" panose="020B0502040204020203" pitchFamily="34" charset="-122"/>
              </a:rPr>
              <a:t>Cancel</a:t>
            </a:r>
          </a:p>
          <a:p>
            <a:pPr marL="285750" indent="-285750">
              <a:lnSpc>
                <a:spcPct val="150000"/>
              </a:lnSpc>
              <a:buFont typeface="Wingdings" panose="05000000000000000000" pitchFamily="2" charset="2"/>
              <a:buChar char="Ø"/>
            </a:pPr>
            <a:r>
              <a:rPr lang="zh-CN" altLang="en-US" dirty="0">
                <a:latin typeface="微软雅黑 Light" panose="020B0502040204020203" pitchFamily="34" charset="-122"/>
                <a:ea typeface="微软雅黑 Light" panose="020B0502040204020203" pitchFamily="34" charset="-122"/>
              </a:rPr>
              <a:t>未收到</a:t>
            </a:r>
            <a:r>
              <a:rPr lang="en-US" altLang="zh-CN" dirty="0">
                <a:latin typeface="微软雅黑 Light" panose="020B0502040204020203" pitchFamily="34" charset="-122"/>
                <a:ea typeface="微软雅黑 Light" panose="020B0502040204020203" pitchFamily="34" charset="-122"/>
              </a:rPr>
              <a:t>Try</a:t>
            </a:r>
            <a:r>
              <a:rPr lang="zh-CN" altLang="en-US" dirty="0">
                <a:latin typeface="微软雅黑 Light" panose="020B0502040204020203" pitchFamily="34" charset="-122"/>
                <a:ea typeface="微软雅黑 Light" panose="020B0502040204020203" pitchFamily="34" charset="-122"/>
              </a:rPr>
              <a:t>，收到</a:t>
            </a:r>
            <a:r>
              <a:rPr lang="en-US" altLang="zh-CN" dirty="0">
                <a:latin typeface="微软雅黑 Light" panose="020B0502040204020203" pitchFamily="34" charset="-122"/>
                <a:ea typeface="微软雅黑 Light" panose="020B0502040204020203" pitchFamily="34" charset="-122"/>
              </a:rPr>
              <a:t>Cancel</a:t>
            </a:r>
          </a:p>
        </p:txBody>
      </p:sp>
      <p:sp>
        <p:nvSpPr>
          <p:cNvPr id="9" name="文本框 8">
            <a:extLst>
              <a:ext uri="{FF2B5EF4-FFF2-40B4-BE49-F238E27FC236}">
                <a16:creationId xmlns:a16="http://schemas.microsoft.com/office/drawing/2014/main" id="{715F5AE7-B683-4006-B472-186AB42572B9}"/>
              </a:ext>
            </a:extLst>
          </p:cNvPr>
          <p:cNvSpPr txBox="1"/>
          <p:nvPr/>
        </p:nvSpPr>
        <p:spPr>
          <a:xfrm>
            <a:off x="4408224" y="4314733"/>
            <a:ext cx="3481054" cy="1599477"/>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悬挂</a:t>
            </a:r>
            <a:endParaRPr lang="en-US" altLang="zh-CN" sz="20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en-US" altLang="zh-CN" dirty="0">
                <a:latin typeface="微软雅黑 Light" panose="020B0502040204020203" pitchFamily="34" charset="-122"/>
                <a:ea typeface="微软雅黑 Light" panose="020B0502040204020203" pitchFamily="34" charset="-122"/>
              </a:rPr>
              <a:t>Try</a:t>
            </a:r>
            <a:r>
              <a:rPr lang="zh-CN" altLang="en-US" dirty="0">
                <a:latin typeface="微软雅黑 Light" panose="020B0502040204020203" pitchFamily="34" charset="-122"/>
                <a:ea typeface="微软雅黑 Light" panose="020B0502040204020203" pitchFamily="34" charset="-122"/>
              </a:rPr>
              <a:t>超时</a:t>
            </a:r>
            <a:endParaRPr lang="en-US" altLang="zh-CN"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dirty="0">
                <a:latin typeface="微软雅黑 Light" panose="020B0502040204020203" pitchFamily="34" charset="-122"/>
                <a:ea typeface="微软雅黑 Light" panose="020B0502040204020203" pitchFamily="34" charset="-122"/>
              </a:rPr>
              <a:t>分布式事物回滚，触发</a:t>
            </a:r>
            <a:r>
              <a:rPr lang="en-US" altLang="zh-CN" dirty="0">
                <a:latin typeface="微软雅黑 Light" panose="020B0502040204020203" pitchFamily="34" charset="-122"/>
                <a:ea typeface="微软雅黑 Light" panose="020B0502040204020203" pitchFamily="34" charset="-122"/>
              </a:rPr>
              <a:t>Cancel</a:t>
            </a:r>
          </a:p>
          <a:p>
            <a:pPr marL="285750" indent="-285750">
              <a:lnSpc>
                <a:spcPct val="150000"/>
              </a:lnSpc>
              <a:buFont typeface="Wingdings" panose="05000000000000000000" pitchFamily="2" charset="2"/>
              <a:buChar char="Ø"/>
            </a:pPr>
            <a:r>
              <a:rPr lang="zh-CN" altLang="en-US" dirty="0">
                <a:latin typeface="微软雅黑 Light" panose="020B0502040204020203" pitchFamily="34" charset="-122"/>
                <a:ea typeface="微软雅黑 Light" panose="020B0502040204020203" pitchFamily="34" charset="-122"/>
              </a:rPr>
              <a:t>收到</a:t>
            </a:r>
            <a:r>
              <a:rPr lang="en-US" altLang="zh-CN" dirty="0">
                <a:latin typeface="微软雅黑 Light" panose="020B0502040204020203" pitchFamily="34" charset="-122"/>
                <a:ea typeface="微软雅黑 Light" panose="020B0502040204020203" pitchFamily="34" charset="-122"/>
              </a:rPr>
              <a:t>Try</a:t>
            </a:r>
          </a:p>
        </p:txBody>
      </p:sp>
      <p:pic>
        <p:nvPicPr>
          <p:cNvPr id="4098" name="Picture 2">
            <a:extLst>
              <a:ext uri="{FF2B5EF4-FFF2-40B4-BE49-F238E27FC236}">
                <a16:creationId xmlns:a16="http://schemas.microsoft.com/office/drawing/2014/main" id="{56DC6F30-3CFF-45A2-B842-3C12B1F2A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936" y="34290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右 11">
            <a:extLst>
              <a:ext uri="{FF2B5EF4-FFF2-40B4-BE49-F238E27FC236}">
                <a16:creationId xmlns:a16="http://schemas.microsoft.com/office/drawing/2014/main" id="{C78C9B8C-2156-462E-AEB9-8002200ED507}"/>
              </a:ext>
            </a:extLst>
          </p:cNvPr>
          <p:cNvSpPr/>
          <p:nvPr/>
        </p:nvSpPr>
        <p:spPr>
          <a:xfrm>
            <a:off x="3387795" y="4025009"/>
            <a:ext cx="583570" cy="243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24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2FC77D4-8632-4E2A-87AF-5839B4A6B0C1}"/>
              </a:ext>
            </a:extLst>
          </p:cNvPr>
          <p:cNvSpPr txBox="1"/>
          <p:nvPr/>
        </p:nvSpPr>
        <p:spPr>
          <a:xfrm>
            <a:off x="1376361" y="921305"/>
            <a:ext cx="2070224"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TCC</a:t>
            </a:r>
            <a:r>
              <a:rPr lang="zh-CN" altLang="en-US" dirty="0">
                <a:latin typeface="微软雅黑 Light" panose="020B0502040204020203" pitchFamily="34" charset="-122"/>
                <a:ea typeface="微软雅黑 Light" panose="020B0502040204020203" pitchFamily="34" charset="-122"/>
              </a:rPr>
              <a:t>设计</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业务模型</a:t>
            </a:r>
          </a:p>
        </p:txBody>
      </p:sp>
      <p:pic>
        <p:nvPicPr>
          <p:cNvPr id="1026" name="Picture 2">
            <a:extLst>
              <a:ext uri="{FF2B5EF4-FFF2-40B4-BE49-F238E27FC236}">
                <a16:creationId xmlns:a16="http://schemas.microsoft.com/office/drawing/2014/main" id="{0243FD55-F4DD-48A3-9F97-24D18683D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1" y="1499088"/>
            <a:ext cx="9508968" cy="385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0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475389A-727A-4D3C-8FDA-472A00340D15}"/>
              </a:ext>
            </a:extLst>
          </p:cNvPr>
          <p:cNvSpPr txBox="1"/>
          <p:nvPr/>
        </p:nvSpPr>
        <p:spPr>
          <a:xfrm>
            <a:off x="1347786" y="877344"/>
            <a:ext cx="2125175"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TCC</a:t>
            </a:r>
            <a:r>
              <a:rPr lang="zh-CN" altLang="en-US" dirty="0">
                <a:latin typeface="微软雅黑 Light" panose="020B0502040204020203" pitchFamily="34" charset="-122"/>
                <a:ea typeface="微软雅黑 Light" panose="020B0502040204020203" pitchFamily="34" charset="-122"/>
              </a:rPr>
              <a:t>设计</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并发控制</a:t>
            </a:r>
          </a:p>
        </p:txBody>
      </p:sp>
      <p:pic>
        <p:nvPicPr>
          <p:cNvPr id="2050" name="Picture 2">
            <a:extLst>
              <a:ext uri="{FF2B5EF4-FFF2-40B4-BE49-F238E27FC236}">
                <a16:creationId xmlns:a16="http://schemas.microsoft.com/office/drawing/2014/main" id="{D922E1A8-DB0A-47FD-AD0B-7B9DF077C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6" y="1421789"/>
            <a:ext cx="9810076" cy="401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48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6E4E500-EFB2-4FC2-A00A-A1D0B68A9BFD}"/>
              </a:ext>
            </a:extLst>
          </p:cNvPr>
          <p:cNvSpPr txBox="1"/>
          <p:nvPr/>
        </p:nvSpPr>
        <p:spPr>
          <a:xfrm>
            <a:off x="5003329" y="756139"/>
            <a:ext cx="1784333" cy="461665"/>
          </a:xfrm>
          <a:prstGeom prst="rect">
            <a:avLst/>
          </a:prstGeom>
          <a:noFill/>
        </p:spPr>
        <p:txBody>
          <a:bodyPr wrap="square" rtlCol="0">
            <a:spAutoFit/>
          </a:bodyPr>
          <a:lstStyle/>
          <a:p>
            <a:r>
              <a:rPr lang="en-US" altLang="zh-CN" sz="2400" b="1" dirty="0" err="1">
                <a:latin typeface="微软雅黑 Light" panose="020B0502040204020203" pitchFamily="34" charset="-122"/>
                <a:ea typeface="微软雅黑 Light" panose="020B0502040204020203" pitchFamily="34" charset="-122"/>
              </a:rPr>
              <a:t>Seata</a:t>
            </a:r>
            <a:r>
              <a:rPr lang="en-US" altLang="zh-CN" sz="2400" b="1" dirty="0">
                <a:latin typeface="微软雅黑 Light" panose="020B0502040204020203" pitchFamily="34" charset="-122"/>
                <a:ea typeface="微软雅黑 Light" panose="020B0502040204020203" pitchFamily="34" charset="-122"/>
              </a:rPr>
              <a:t>-Saga</a:t>
            </a:r>
            <a:endParaRPr lang="zh-CN" altLang="en-US" sz="2400" b="1" dirty="0">
              <a:latin typeface="微软雅黑 Light" panose="020B0502040204020203" pitchFamily="34" charset="-122"/>
              <a:ea typeface="微软雅黑 Light" panose="020B0502040204020203" pitchFamily="34" charset="-122"/>
            </a:endParaRPr>
          </a:p>
        </p:txBody>
      </p:sp>
      <p:pic>
        <p:nvPicPr>
          <p:cNvPr id="1026" name="Picture 2" descr="Saga模式示意图">
            <a:extLst>
              <a:ext uri="{FF2B5EF4-FFF2-40B4-BE49-F238E27FC236}">
                <a16:creationId xmlns:a16="http://schemas.microsoft.com/office/drawing/2014/main" id="{02B94AF5-43EC-42D4-8E53-4322DD937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313" y="1217804"/>
            <a:ext cx="4238625" cy="42291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6EFDD32-F881-4B22-815D-894053A9B090}"/>
              </a:ext>
            </a:extLst>
          </p:cNvPr>
          <p:cNvSpPr txBox="1"/>
          <p:nvPr/>
        </p:nvSpPr>
        <p:spPr>
          <a:xfrm>
            <a:off x="6096000" y="1468315"/>
            <a:ext cx="5202115" cy="1112292"/>
          </a:xfrm>
          <a:prstGeom prst="rect">
            <a:avLst/>
          </a:prstGeom>
          <a:noFill/>
        </p:spPr>
        <p:txBody>
          <a:bodyPr wrap="square" rtlCol="0">
            <a:spAutoFit/>
          </a:bodyPr>
          <a:lstStyle/>
          <a:p>
            <a:r>
              <a:rPr lang="zh-CN" altLang="en-US" b="1" dirty="0">
                <a:latin typeface="微软雅黑 Light" panose="020B0502040204020203" pitchFamily="34" charset="-122"/>
                <a:ea typeface="微软雅黑 Light" panose="020B0502040204020203" pitchFamily="34" charset="-122"/>
              </a:rPr>
              <a:t>补偿协议</a:t>
            </a:r>
            <a:endParaRPr lang="en-US" altLang="zh-CN" b="1"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业务流程中每个参与者都提交本地事务，当出现某一个参与者失败则补偿前面已经成功的参与者。</a:t>
            </a:r>
          </a:p>
        </p:txBody>
      </p:sp>
      <p:sp>
        <p:nvSpPr>
          <p:cNvPr id="5" name="文本框 4">
            <a:extLst>
              <a:ext uri="{FF2B5EF4-FFF2-40B4-BE49-F238E27FC236}">
                <a16:creationId xmlns:a16="http://schemas.microsoft.com/office/drawing/2014/main" id="{98AD4F0B-C190-446F-B844-61C228E0510E}"/>
              </a:ext>
            </a:extLst>
          </p:cNvPr>
          <p:cNvSpPr txBox="1"/>
          <p:nvPr/>
        </p:nvSpPr>
        <p:spPr>
          <a:xfrm>
            <a:off x="6096000" y="2936629"/>
            <a:ext cx="4976446" cy="2174121"/>
          </a:xfrm>
          <a:prstGeom prst="rect">
            <a:avLst/>
          </a:prstGeom>
          <a:noFill/>
        </p:spPr>
        <p:txBody>
          <a:bodyPr wrap="square" rtlCol="0">
            <a:spAutoFit/>
          </a:bodyPr>
          <a:lstStyle/>
          <a:p>
            <a:r>
              <a:rPr lang="zh-CN" altLang="en-US" b="1" dirty="0">
                <a:latin typeface="微软雅黑 Light" panose="020B0502040204020203" pitchFamily="34" charset="-122"/>
                <a:ea typeface="微软雅黑 Light" panose="020B0502040204020203" pitchFamily="34" charset="-122"/>
              </a:rPr>
              <a:t>适用场景</a:t>
            </a:r>
            <a:endParaRPr lang="en-US" altLang="zh-CN" b="1"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业务流程长、业务流程多</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参与者包含其它公司或遗留系统服务，无法提供</a:t>
            </a:r>
            <a:r>
              <a:rPr lang="en-US" altLang="zh-CN" sz="1600" dirty="0">
                <a:latin typeface="微软雅黑 Light" panose="020B0502040204020203" pitchFamily="34" charset="-122"/>
                <a:ea typeface="微软雅黑 Light" panose="020B0502040204020203" pitchFamily="34" charset="-122"/>
              </a:rPr>
              <a:t>TCC</a:t>
            </a:r>
            <a:r>
              <a:rPr lang="zh-CN" altLang="en-US" sz="1600" dirty="0">
                <a:latin typeface="微软雅黑 Light" panose="020B0502040204020203" pitchFamily="34" charset="-122"/>
                <a:ea typeface="微软雅黑 Light" panose="020B0502040204020203" pitchFamily="34" charset="-122"/>
              </a:rPr>
              <a:t>要求的三个接口</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金融业务、渠道整合、分布式架构服务集成业务系统等</a:t>
            </a:r>
            <a:endParaRPr lang="en-US" altLang="zh-CN"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9284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示例状态图">
            <a:extLst>
              <a:ext uri="{FF2B5EF4-FFF2-40B4-BE49-F238E27FC236}">
                <a16:creationId xmlns:a16="http://schemas.microsoft.com/office/drawing/2014/main" id="{0051C56E-A912-44BE-8D31-2570088259E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4" name="Picture 6" descr="示例状态图">
            <a:extLst>
              <a:ext uri="{FF2B5EF4-FFF2-40B4-BE49-F238E27FC236}">
                <a16:creationId xmlns:a16="http://schemas.microsoft.com/office/drawing/2014/main" id="{35028F38-5F1F-4129-A212-F1BB37108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34" y="842962"/>
            <a:ext cx="4838700" cy="51720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F5774B3-DE42-4E8E-8C01-D6FADE2C9567}"/>
              </a:ext>
            </a:extLst>
          </p:cNvPr>
          <p:cNvSpPr txBox="1"/>
          <p:nvPr/>
        </p:nvSpPr>
        <p:spPr>
          <a:xfrm>
            <a:off x="1066800" y="1032164"/>
            <a:ext cx="4932218"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基于状态机引擎的</a:t>
            </a:r>
            <a:r>
              <a:rPr lang="en-US" altLang="zh-CN" dirty="0">
                <a:latin typeface="微软雅黑 Light" panose="020B0502040204020203" pitchFamily="34" charset="-122"/>
                <a:ea typeface="微软雅黑 Light" panose="020B0502040204020203" pitchFamily="34" charset="-122"/>
              </a:rPr>
              <a:t>Saga</a:t>
            </a:r>
            <a:r>
              <a:rPr lang="zh-CN" altLang="en-US" dirty="0">
                <a:latin typeface="微软雅黑 Light" panose="020B0502040204020203" pitchFamily="34" charset="-122"/>
                <a:ea typeface="微软雅黑 Light" panose="020B0502040204020203" pitchFamily="34" charset="-122"/>
              </a:rPr>
              <a:t>实现</a:t>
            </a:r>
          </a:p>
        </p:txBody>
      </p:sp>
      <p:sp>
        <p:nvSpPr>
          <p:cNvPr id="6" name="文本框 5">
            <a:extLst>
              <a:ext uri="{FF2B5EF4-FFF2-40B4-BE49-F238E27FC236}">
                <a16:creationId xmlns:a16="http://schemas.microsoft.com/office/drawing/2014/main" id="{BF55F3BE-57E2-47DB-A819-0336B52D45D5}"/>
              </a:ext>
            </a:extLst>
          </p:cNvPr>
          <p:cNvSpPr txBox="1"/>
          <p:nvPr/>
        </p:nvSpPr>
        <p:spPr>
          <a:xfrm>
            <a:off x="1246909" y="1676400"/>
            <a:ext cx="4932218" cy="41131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通过状态图来定义服务调用的流程并生成</a:t>
            </a:r>
            <a:r>
              <a:rPr lang="en-US" altLang="zh-CN" sz="1600" dirty="0">
                <a:latin typeface="微软雅黑 Light" panose="020B0502040204020203" pitchFamily="34" charset="-122"/>
                <a:ea typeface="微软雅黑 Light" panose="020B0502040204020203" pitchFamily="34" charset="-122"/>
              </a:rPr>
              <a:t>json</a:t>
            </a:r>
            <a:r>
              <a:rPr lang="zh-CN" altLang="en-US" sz="1600" dirty="0">
                <a:latin typeface="微软雅黑 Light" panose="020B0502040204020203" pitchFamily="34" charset="-122"/>
                <a:ea typeface="微软雅黑 Light" panose="020B0502040204020203" pitchFamily="34" charset="-122"/>
              </a:rPr>
              <a:t>定义文件</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状态图中一个节点可以是调用一个服务，节点可以配置它的补偿节点</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状态图</a:t>
            </a:r>
            <a:r>
              <a:rPr lang="en-US" altLang="zh-CN" sz="1600" dirty="0">
                <a:latin typeface="微软雅黑 Light" panose="020B0502040204020203" pitchFamily="34" charset="-122"/>
                <a:ea typeface="微软雅黑 Light" panose="020B0502040204020203" pitchFamily="34" charset="-122"/>
              </a:rPr>
              <a:t>json</a:t>
            </a:r>
            <a:r>
              <a:rPr lang="zh-CN" altLang="en-US" sz="1600" dirty="0">
                <a:latin typeface="微软雅黑 Light" panose="020B0502040204020203" pitchFamily="34" charset="-122"/>
                <a:ea typeface="微软雅黑 Light" panose="020B0502040204020203" pitchFamily="34" charset="-122"/>
              </a:rPr>
              <a:t>由状态机引擎驱动执行，当出现异常时状态引擎反向执行已成功节点对应的补偿节点将事务回滚</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异常发生时是否进行补偿也可由用户自定义决定</a:t>
            </a:r>
            <a:endParaRPr lang="en-US" altLang="zh-CN" sz="16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Ø"/>
            </a:pPr>
            <a:r>
              <a:rPr lang="zh-CN" altLang="en-US" sz="1600" dirty="0">
                <a:latin typeface="微软雅黑 Light" panose="020B0502040204020203" pitchFamily="34" charset="-122"/>
                <a:ea typeface="微软雅黑 Light" panose="020B0502040204020203" pitchFamily="34" charset="-122"/>
              </a:rPr>
              <a:t>可以实现服务编排需求，支持单项、并发、异步、参数转换、参数映射、服务执行状态判断、异步捕获等功能</a:t>
            </a:r>
          </a:p>
        </p:txBody>
      </p:sp>
    </p:spTree>
    <p:extLst>
      <p:ext uri="{BB962C8B-B14F-4D97-AF65-F5344CB8AC3E}">
        <p14:creationId xmlns:p14="http://schemas.microsoft.com/office/powerpoint/2010/main" val="197682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E591E98-1D40-411F-850D-A15F2DDE31CF}"/>
              </a:ext>
            </a:extLst>
          </p:cNvPr>
          <p:cNvSpPr txBox="1"/>
          <p:nvPr/>
        </p:nvSpPr>
        <p:spPr>
          <a:xfrm>
            <a:off x="3368458" y="1908212"/>
            <a:ext cx="97594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优点</a:t>
            </a:r>
            <a:endParaRPr lang="en-US" altLang="zh-CN"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D9019EF5-3C1A-45D0-89FE-E41814D67A76}"/>
              </a:ext>
            </a:extLst>
          </p:cNvPr>
          <p:cNvSpPr txBox="1"/>
          <p:nvPr/>
        </p:nvSpPr>
        <p:spPr>
          <a:xfrm>
            <a:off x="6096000" y="4759115"/>
            <a:ext cx="975946" cy="369332"/>
          </a:xfrm>
          <a:prstGeom prst="rect">
            <a:avLst/>
          </a:prstGeom>
          <a:noFill/>
        </p:spPr>
        <p:txBody>
          <a:bodyPr wrap="square" rtlCol="0">
            <a:spAutoFit/>
          </a:bodyPr>
          <a:lstStyle>
            <a:defPPr>
              <a:defRPr lang="en-US"/>
            </a:defPPr>
            <a:lvl1pPr marL="285750" indent="-285750">
              <a:buFont typeface="Wingdings" panose="05000000000000000000" pitchFamily="2" charset="2"/>
              <a:buChar char="l"/>
              <a:defRPr>
                <a:latin typeface="微软雅黑 Light" panose="020B0502040204020203" pitchFamily="34" charset="-122"/>
                <a:ea typeface="微软雅黑 Light" panose="020B0502040204020203" pitchFamily="34" charset="-122"/>
              </a:defRPr>
            </a:lvl1pPr>
          </a:lstStyle>
          <a:p>
            <a:r>
              <a:rPr lang="zh-CN" altLang="en-US" dirty="0"/>
              <a:t>缺点</a:t>
            </a:r>
            <a:endParaRPr lang="en-US" altLang="zh-CN" dirty="0"/>
          </a:p>
        </p:txBody>
      </p:sp>
      <p:sp>
        <p:nvSpPr>
          <p:cNvPr id="9" name="文本框 8">
            <a:extLst>
              <a:ext uri="{FF2B5EF4-FFF2-40B4-BE49-F238E27FC236}">
                <a16:creationId xmlns:a16="http://schemas.microsoft.com/office/drawing/2014/main" id="{92497F10-DD90-45F5-90FA-EC4B6677EF62}"/>
              </a:ext>
            </a:extLst>
          </p:cNvPr>
          <p:cNvSpPr txBox="1"/>
          <p:nvPr/>
        </p:nvSpPr>
        <p:spPr>
          <a:xfrm>
            <a:off x="3641018" y="2277544"/>
            <a:ext cx="3345788"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u"/>
            </a:pPr>
            <a:r>
              <a:rPr lang="zh-CN" altLang="en-US" sz="1400" dirty="0">
                <a:latin typeface="微软雅黑 Light" panose="020B0502040204020203" pitchFamily="34" charset="-122"/>
                <a:ea typeface="微软雅黑 Light" panose="020B0502040204020203" pitchFamily="34" charset="-122"/>
              </a:rPr>
              <a:t>一阶段提交本地事务，无锁，高性能</a:t>
            </a:r>
            <a:endParaRPr lang="en-US" altLang="zh-CN" sz="14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u"/>
            </a:pPr>
            <a:r>
              <a:rPr lang="zh-CN" altLang="en-US" sz="1400" dirty="0">
                <a:latin typeface="微软雅黑 Light" panose="020B0502040204020203" pitchFamily="34" charset="-122"/>
                <a:ea typeface="微软雅黑 Light" panose="020B0502040204020203" pitchFamily="34" charset="-122"/>
              </a:rPr>
              <a:t>参与者可异步执行，高吞吐</a:t>
            </a:r>
            <a:endParaRPr lang="en-US" altLang="zh-CN" sz="1400" dirty="0">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u"/>
            </a:pPr>
            <a:r>
              <a:rPr lang="zh-CN" altLang="en-US" sz="1400" dirty="0">
                <a:latin typeface="微软雅黑 Light" panose="020B0502040204020203" pitchFamily="34" charset="-122"/>
                <a:ea typeface="微软雅黑 Light" panose="020B0502040204020203" pitchFamily="34" charset="-122"/>
              </a:rPr>
              <a:t>补偿服务易于实现</a:t>
            </a:r>
            <a:endParaRPr lang="en-US" altLang="zh-CN" sz="1400"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94F6218-1F89-4CB1-BD14-56F7DABE7167}"/>
              </a:ext>
            </a:extLst>
          </p:cNvPr>
          <p:cNvSpPr txBox="1"/>
          <p:nvPr/>
        </p:nvSpPr>
        <p:spPr>
          <a:xfrm>
            <a:off x="6368558" y="5148511"/>
            <a:ext cx="3505204" cy="37888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b="0" i="0" dirty="0">
                <a:solidFill>
                  <a:srgbClr val="4D4D4D"/>
                </a:solidFill>
                <a:effectLst/>
                <a:latin typeface="微软雅黑 Light" panose="020B0502040204020203" pitchFamily="34" charset="-122"/>
                <a:ea typeface="微软雅黑 Light" panose="020B0502040204020203" pitchFamily="34" charset="-122"/>
              </a:rPr>
              <a:t>不保证隔离性（</a:t>
            </a:r>
            <a:r>
              <a:rPr lang="zh-CN" altLang="en-US" sz="1400" dirty="0">
                <a:solidFill>
                  <a:srgbClr val="4D4D4D"/>
                </a:solidFill>
                <a:latin typeface="微软雅黑 Light" panose="020B0502040204020203" pitchFamily="34" charset="-122"/>
                <a:ea typeface="微软雅黑 Light" panose="020B0502040204020203" pitchFamily="34" charset="-122"/>
              </a:rPr>
              <a:t>宁可长款，不可短款</a:t>
            </a:r>
            <a:r>
              <a:rPr lang="zh-CN" altLang="en-US" sz="1400" b="0" i="0" dirty="0">
                <a:solidFill>
                  <a:srgbClr val="4D4D4D"/>
                </a:solidFill>
                <a:effectLst/>
                <a:latin typeface="微软雅黑 Light" panose="020B0502040204020203" pitchFamily="34" charset="-122"/>
                <a:ea typeface="微软雅黑 Light" panose="020B0502040204020203" pitchFamily="34" charset="-122"/>
              </a:rPr>
              <a:t>）</a:t>
            </a:r>
            <a:endParaRPr lang="en-US" altLang="zh-CN" sz="1400" b="0" i="0" dirty="0">
              <a:solidFill>
                <a:srgbClr val="4D4D4D"/>
              </a:solidFill>
              <a:effectLst/>
              <a:latin typeface="微软雅黑 Light" panose="020B0502040204020203" pitchFamily="34" charset="-122"/>
              <a:ea typeface="微软雅黑 Light" panose="020B0502040204020203" pitchFamily="34" charset="-122"/>
            </a:endParaRPr>
          </a:p>
        </p:txBody>
      </p:sp>
      <p:pic>
        <p:nvPicPr>
          <p:cNvPr id="13" name="图片 12">
            <a:extLst>
              <a:ext uri="{FF2B5EF4-FFF2-40B4-BE49-F238E27FC236}">
                <a16:creationId xmlns:a16="http://schemas.microsoft.com/office/drawing/2014/main" id="{8D8CD17B-F025-41C2-8206-2E4DBA70E6C5}"/>
              </a:ext>
            </a:extLst>
          </p:cNvPr>
          <p:cNvPicPr>
            <a:picLocks noChangeAspect="1"/>
          </p:cNvPicPr>
          <p:nvPr/>
        </p:nvPicPr>
        <p:blipFill>
          <a:blip r:embed="rId2"/>
          <a:stretch>
            <a:fillRect/>
          </a:stretch>
        </p:blipFill>
        <p:spPr>
          <a:xfrm>
            <a:off x="1406499" y="1163719"/>
            <a:ext cx="1785108" cy="1436340"/>
          </a:xfrm>
          <a:prstGeom prst="rect">
            <a:avLst/>
          </a:prstGeom>
        </p:spPr>
      </p:pic>
      <p:pic>
        <p:nvPicPr>
          <p:cNvPr id="15" name="图片 14">
            <a:extLst>
              <a:ext uri="{FF2B5EF4-FFF2-40B4-BE49-F238E27FC236}">
                <a16:creationId xmlns:a16="http://schemas.microsoft.com/office/drawing/2014/main" id="{09927AA1-7753-4625-B813-BD6201B312AE}"/>
              </a:ext>
            </a:extLst>
          </p:cNvPr>
          <p:cNvPicPr>
            <a:picLocks noChangeAspect="1"/>
          </p:cNvPicPr>
          <p:nvPr/>
        </p:nvPicPr>
        <p:blipFill>
          <a:blip r:embed="rId3"/>
          <a:stretch>
            <a:fillRect/>
          </a:stretch>
        </p:blipFill>
        <p:spPr>
          <a:xfrm>
            <a:off x="7314197" y="3631624"/>
            <a:ext cx="2115964" cy="1496823"/>
          </a:xfrm>
          <a:prstGeom prst="rect">
            <a:avLst/>
          </a:prstGeom>
        </p:spPr>
      </p:pic>
      <p:pic>
        <p:nvPicPr>
          <p:cNvPr id="17" name="图片 16">
            <a:extLst>
              <a:ext uri="{FF2B5EF4-FFF2-40B4-BE49-F238E27FC236}">
                <a16:creationId xmlns:a16="http://schemas.microsoft.com/office/drawing/2014/main" id="{2D9AF86A-BC3F-4174-98AE-4625608C9BDD}"/>
              </a:ext>
            </a:extLst>
          </p:cNvPr>
          <p:cNvPicPr>
            <a:picLocks noChangeAspect="1"/>
          </p:cNvPicPr>
          <p:nvPr/>
        </p:nvPicPr>
        <p:blipFill>
          <a:blip r:embed="rId4"/>
          <a:stretch>
            <a:fillRect/>
          </a:stretch>
        </p:blipFill>
        <p:spPr>
          <a:xfrm>
            <a:off x="2650553" y="3509925"/>
            <a:ext cx="1980929" cy="2141064"/>
          </a:xfrm>
          <a:prstGeom prst="rect">
            <a:avLst/>
          </a:prstGeom>
        </p:spPr>
      </p:pic>
    </p:spTree>
    <p:extLst>
      <p:ext uri="{BB962C8B-B14F-4D97-AF65-F5344CB8AC3E}">
        <p14:creationId xmlns:p14="http://schemas.microsoft.com/office/powerpoint/2010/main" val="304213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E5F081-3489-4C68-8F3D-EC97610617E5}"/>
              </a:ext>
            </a:extLst>
          </p:cNvPr>
          <p:cNvSpPr txBox="1"/>
          <p:nvPr/>
        </p:nvSpPr>
        <p:spPr>
          <a:xfrm>
            <a:off x="5644594" y="1002323"/>
            <a:ext cx="902811"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总结</a:t>
            </a:r>
          </a:p>
        </p:txBody>
      </p:sp>
      <p:sp>
        <p:nvSpPr>
          <p:cNvPr id="3" name="矩形: 圆角 2">
            <a:extLst>
              <a:ext uri="{FF2B5EF4-FFF2-40B4-BE49-F238E27FC236}">
                <a16:creationId xmlns:a16="http://schemas.microsoft.com/office/drawing/2014/main" id="{BCA66B23-A6A2-4CA5-BCD5-96E73C45CFEE}"/>
              </a:ext>
            </a:extLst>
          </p:cNvPr>
          <p:cNvSpPr/>
          <p:nvPr/>
        </p:nvSpPr>
        <p:spPr>
          <a:xfrm>
            <a:off x="1789233" y="2505808"/>
            <a:ext cx="2558562" cy="328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无侵入的分布式事务解决方案</a:t>
            </a:r>
            <a:endParaRPr lang="en-US" altLang="zh-CN" sz="1600" b="0" i="0" dirty="0">
              <a:solidFill>
                <a:schemeClr val="bg1"/>
              </a:solidFill>
              <a:effectLst/>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适用于不希望对业务进行改造的场景</a:t>
            </a:r>
            <a:endParaRPr lang="en-US" altLang="zh-CN" sz="1600" dirty="0">
              <a:solidFill>
                <a:schemeClr val="bg1"/>
              </a:solidFill>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学习成本低</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圆角 4">
            <a:extLst>
              <a:ext uri="{FF2B5EF4-FFF2-40B4-BE49-F238E27FC236}">
                <a16:creationId xmlns:a16="http://schemas.microsoft.com/office/drawing/2014/main" id="{577026DB-9500-4A18-ABD1-F1ECFC6A0BC0}"/>
              </a:ext>
            </a:extLst>
          </p:cNvPr>
          <p:cNvSpPr/>
          <p:nvPr/>
        </p:nvSpPr>
        <p:spPr>
          <a:xfrm>
            <a:off x="4816718" y="2505808"/>
            <a:ext cx="2558562" cy="328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高性能分布式事务解决方案</a:t>
            </a:r>
            <a:endParaRPr lang="en-US" altLang="zh-CN" sz="1600" b="0" i="0" dirty="0">
              <a:solidFill>
                <a:schemeClr val="bg1"/>
              </a:solidFill>
              <a:effectLst/>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适用于核心系统等对性能有很高要求的场景</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7" name="矩形: 圆角 6">
            <a:extLst>
              <a:ext uri="{FF2B5EF4-FFF2-40B4-BE49-F238E27FC236}">
                <a16:creationId xmlns:a16="http://schemas.microsoft.com/office/drawing/2014/main" id="{DC4BAA2C-0ABB-4262-8D07-190C38A20861}"/>
              </a:ext>
            </a:extLst>
          </p:cNvPr>
          <p:cNvSpPr/>
          <p:nvPr/>
        </p:nvSpPr>
        <p:spPr>
          <a:xfrm>
            <a:off x="7844203" y="2505808"/>
            <a:ext cx="2558562" cy="328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长事务解决方案</a:t>
            </a:r>
            <a:endParaRPr lang="en-US" altLang="zh-CN" sz="1600" b="0" i="0" dirty="0">
              <a:solidFill>
                <a:schemeClr val="bg1"/>
              </a:solidFill>
              <a:effectLst/>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适用于业务流程长且需要保证事务最终一致性的业务系统</a:t>
            </a:r>
            <a:endParaRPr lang="en-US" altLang="zh-CN" sz="1600" b="0" i="0" dirty="0">
              <a:solidFill>
                <a:schemeClr val="bg1"/>
              </a:solidFill>
              <a:effectLst/>
              <a:latin typeface="微软雅黑 Light" panose="020B0502040204020203" pitchFamily="34" charset="-122"/>
              <a:ea typeface="微软雅黑 Light" panose="020B0502040204020203" pitchFamily="34" charset="-122"/>
            </a:endParaRPr>
          </a:p>
          <a:p>
            <a:pPr marL="285750" indent="-285750">
              <a:lnSpc>
                <a:spcPct val="200000"/>
              </a:lnSpc>
              <a:buFont typeface="Wingdings" panose="05000000000000000000" pitchFamily="2" charset="2"/>
              <a:buChar char="u"/>
            </a:pPr>
            <a:r>
              <a:rPr lang="zh-CN" altLang="en-US" sz="1600" b="0" i="0" dirty="0">
                <a:solidFill>
                  <a:schemeClr val="bg1"/>
                </a:solidFill>
                <a:effectLst/>
                <a:latin typeface="微软雅黑 Light" panose="020B0502040204020203" pitchFamily="34" charset="-122"/>
                <a:ea typeface="微软雅黑 Light" panose="020B0502040204020203" pitchFamily="34" charset="-122"/>
              </a:rPr>
              <a:t>无法进行改造和提供 </a:t>
            </a:r>
            <a:r>
              <a:rPr lang="en-US" altLang="zh-CN" sz="1600" b="0" i="0" dirty="0">
                <a:solidFill>
                  <a:schemeClr val="bg1"/>
                </a:solidFill>
                <a:effectLst/>
                <a:latin typeface="微软雅黑 Light" panose="020B0502040204020203" pitchFamily="34" charset="-122"/>
                <a:ea typeface="微软雅黑 Light" panose="020B0502040204020203" pitchFamily="34" charset="-122"/>
              </a:rPr>
              <a:t>TCC </a:t>
            </a:r>
            <a:r>
              <a:rPr lang="zh-CN" altLang="en-US" sz="1600" b="0" i="0" dirty="0">
                <a:solidFill>
                  <a:schemeClr val="bg1"/>
                </a:solidFill>
                <a:effectLst/>
                <a:latin typeface="微软雅黑 Light" panose="020B0502040204020203" pitchFamily="34" charset="-122"/>
                <a:ea typeface="微软雅黑 Light" panose="020B0502040204020203" pitchFamily="34" charset="-122"/>
              </a:rPr>
              <a:t>要求的接口</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92792731-FCC0-43F2-B703-F6AC85E10593}"/>
              </a:ext>
            </a:extLst>
          </p:cNvPr>
          <p:cNvSpPr txBox="1"/>
          <p:nvPr/>
        </p:nvSpPr>
        <p:spPr>
          <a:xfrm>
            <a:off x="2831121" y="1967318"/>
            <a:ext cx="474785" cy="369332"/>
          </a:xfrm>
          <a:prstGeom prst="rect">
            <a:avLst/>
          </a:prstGeom>
          <a:noFill/>
        </p:spPr>
        <p:txBody>
          <a:bodyPr wrap="square" rtlCol="0">
            <a:spAutoFit/>
          </a:bodyPr>
          <a:lstStyle/>
          <a:p>
            <a:r>
              <a:rPr lang="en-US" altLang="zh-CN" dirty="0"/>
              <a:t>AT</a:t>
            </a:r>
            <a:endParaRPr lang="zh-CN" altLang="en-US" dirty="0"/>
          </a:p>
        </p:txBody>
      </p:sp>
      <p:sp>
        <p:nvSpPr>
          <p:cNvPr id="10" name="文本框 9">
            <a:extLst>
              <a:ext uri="{FF2B5EF4-FFF2-40B4-BE49-F238E27FC236}">
                <a16:creationId xmlns:a16="http://schemas.microsoft.com/office/drawing/2014/main" id="{0CFC9291-E24D-49FB-9E9D-68CB5528D651}"/>
              </a:ext>
            </a:extLst>
          </p:cNvPr>
          <p:cNvSpPr txBox="1"/>
          <p:nvPr/>
        </p:nvSpPr>
        <p:spPr>
          <a:xfrm>
            <a:off x="5783140" y="1967318"/>
            <a:ext cx="625718" cy="369332"/>
          </a:xfrm>
          <a:prstGeom prst="rect">
            <a:avLst/>
          </a:prstGeom>
          <a:noFill/>
        </p:spPr>
        <p:txBody>
          <a:bodyPr wrap="square" rtlCol="0">
            <a:spAutoFit/>
          </a:bodyPr>
          <a:lstStyle/>
          <a:p>
            <a:r>
              <a:rPr lang="en-US" altLang="zh-CN" dirty="0"/>
              <a:t>TCC</a:t>
            </a:r>
            <a:endParaRPr lang="zh-CN" altLang="en-US" dirty="0"/>
          </a:p>
        </p:txBody>
      </p:sp>
      <p:sp>
        <p:nvSpPr>
          <p:cNvPr id="12" name="文本框 11">
            <a:extLst>
              <a:ext uri="{FF2B5EF4-FFF2-40B4-BE49-F238E27FC236}">
                <a16:creationId xmlns:a16="http://schemas.microsoft.com/office/drawing/2014/main" id="{40B55C59-3FDD-46E5-9DE4-D53F6F66719F}"/>
              </a:ext>
            </a:extLst>
          </p:cNvPr>
          <p:cNvSpPr txBox="1"/>
          <p:nvPr/>
        </p:nvSpPr>
        <p:spPr>
          <a:xfrm>
            <a:off x="8810625" y="1967318"/>
            <a:ext cx="625718" cy="369332"/>
          </a:xfrm>
          <a:prstGeom prst="rect">
            <a:avLst/>
          </a:prstGeom>
          <a:noFill/>
        </p:spPr>
        <p:txBody>
          <a:bodyPr wrap="square" rtlCol="0">
            <a:spAutoFit/>
          </a:bodyPr>
          <a:lstStyle/>
          <a:p>
            <a:r>
              <a:rPr lang="en-US" altLang="zh-CN" dirty="0"/>
              <a:t>Saga</a:t>
            </a:r>
            <a:endParaRPr lang="zh-CN" altLang="en-US" dirty="0"/>
          </a:p>
        </p:txBody>
      </p:sp>
    </p:spTree>
    <p:extLst>
      <p:ext uri="{BB962C8B-B14F-4D97-AF65-F5344CB8AC3E}">
        <p14:creationId xmlns:p14="http://schemas.microsoft.com/office/powerpoint/2010/main" val="445763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图片占位符">
            <a:extLst>
              <a:ext uri="{FF2B5EF4-FFF2-40B4-BE49-F238E27FC236}">
                <a16:creationId xmlns:a16="http://schemas.microsoft.com/office/drawing/2014/main" id="{4D593114-653B-4F83-A72F-17932C08057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5" name="长方形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6507"/>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9" name="椭圆 18">
            <a:extLst>
              <a:ext uri="{FF2B5EF4-FFF2-40B4-BE49-F238E27FC236}">
                <a16:creationId xmlns:a16="http://schemas.microsoft.com/office/drawing/2014/main" id="{2B7EC933-6837-4AA6-BC9A-E18AEF1B358A}"/>
              </a:ext>
            </a:extLst>
          </p:cNvPr>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20" name="椭圆 19">
            <a:extLst>
              <a:ext uri="{FF2B5EF4-FFF2-40B4-BE49-F238E27FC236}">
                <a16:creationId xmlns:a16="http://schemas.microsoft.com/office/drawing/2014/main" id="{E235E245-3128-4562-AEE5-12C057B23929}"/>
              </a:ext>
            </a:extLst>
          </p:cNvPr>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21" name="椭圆 20">
            <a:extLst>
              <a:ext uri="{FF2B5EF4-FFF2-40B4-BE49-F238E27FC236}">
                <a16:creationId xmlns:a16="http://schemas.microsoft.com/office/drawing/2014/main" id="{7D126BDF-629B-4BBB-9602-D0151C2E5C23}"/>
              </a:ext>
            </a:extLst>
          </p:cNvPr>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22" name="椭圆 21">
            <a:extLst>
              <a:ext uri="{FF2B5EF4-FFF2-40B4-BE49-F238E27FC236}">
                <a16:creationId xmlns:a16="http://schemas.microsoft.com/office/drawing/2014/main" id="{0D33C9F3-B9DD-4C6B-BF54-042E8624FD45}"/>
              </a:ext>
            </a:extLst>
          </p:cNvPr>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7B956FE4-F3C1-4F9A-A8FB-86310FC8D78B}"/>
              </a:ext>
            </a:extLst>
          </p:cNvPr>
          <p:cNvGrpSpPr/>
          <p:nvPr/>
        </p:nvGrpSpPr>
        <p:grpSpPr>
          <a:xfrm>
            <a:off x="3463560" y="338945"/>
            <a:ext cx="5277931" cy="5798363"/>
            <a:chOff x="3463560" y="338945"/>
            <a:chExt cx="5277931" cy="5798363"/>
          </a:xfrm>
        </p:grpSpPr>
        <p:sp>
          <p:nvSpPr>
            <p:cNvPr id="24" name="椭圆 23">
              <a:extLst>
                <a:ext uri="{FF2B5EF4-FFF2-40B4-BE49-F238E27FC236}">
                  <a16:creationId xmlns:a16="http://schemas.microsoft.com/office/drawing/2014/main" id="{CDCF0E57-3810-42C5-A722-29BC51FB4726}"/>
                </a:ext>
              </a:extLst>
            </p:cNvPr>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14C13B48-6D92-4CE8-A239-059E777DF16B}"/>
                </a:ext>
              </a:extLst>
            </p:cNvPr>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A60ECBA-3C47-4411-8ED1-56526274510A}"/>
                </a:ext>
              </a:extLst>
            </p:cNvPr>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CEAFCAF-4AD0-4B86-987D-D97A5E841257}"/>
                </a:ext>
              </a:extLst>
            </p:cNvPr>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6DD23F0B-DA5F-48C0-B7B4-24E5089466CB}"/>
                </a:ext>
              </a:extLst>
            </p:cNvPr>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945D121-9878-4900-BD97-094F7A1DDCF5}"/>
                </a:ext>
              </a:extLst>
            </p:cNvPr>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660126C4-9C64-409F-A64D-A36117A22858}"/>
                </a:ext>
              </a:extLst>
            </p:cNvPr>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202B417-BC28-4172-A129-F7D99A2E9E6A}"/>
                </a:ext>
              </a:extLst>
            </p:cNvPr>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006EE2CB-958D-4C5F-995A-5DFDDDDB2E82}"/>
                </a:ext>
              </a:extLst>
            </p:cNvPr>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8B5F0F7-65F4-4EDC-9BBF-29CDB155EE91}"/>
                </a:ext>
              </a:extLst>
            </p:cNvPr>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904087D4-3783-415C-8B60-B15C75FB97F0}"/>
                </a:ext>
              </a:extLst>
            </p:cNvPr>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F14DB8A-FC59-47DD-B57A-2CBA56AB8BBD}"/>
                </a:ext>
              </a:extLst>
            </p:cNvPr>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EE578BDF-8139-4DF1-809A-D5747EE72486}"/>
                </a:ext>
              </a:extLst>
            </p:cNvPr>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10581714-D61B-49A0-821B-31267F97E611}"/>
                </a:ext>
              </a:extLst>
            </p:cNvPr>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49A819F1-79E8-46B6-AA05-E331DCDA9578}"/>
                </a:ext>
              </a:extLst>
            </p:cNvPr>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02150EFC-3316-42A3-BFBE-876DD657B41D}"/>
                </a:ext>
              </a:extLst>
            </p:cNvPr>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DD6D79F-6531-4193-A149-14D1F03F5D81}"/>
                </a:ext>
              </a:extLst>
            </p:cNvPr>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2D36463-117F-4559-9D15-8FD91FEFDF23}"/>
                </a:ext>
              </a:extLst>
            </p:cNvPr>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4703D51E-6C99-4E09-91AB-AA4C6F989FC9}"/>
                </a:ext>
              </a:extLst>
            </p:cNvPr>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9B8D4539-31CA-4827-8310-0D2214BC135F}"/>
                </a:ext>
              </a:extLst>
            </p:cNvPr>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B612463-F77F-42D7-88B5-BEDD446DA145}"/>
                </a:ext>
              </a:extLst>
            </p:cNvPr>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80B28E15-C68C-4F68-BFEA-5DB410E469C2}"/>
                </a:ext>
              </a:extLst>
            </p:cNvPr>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a:extLst>
                <a:ext uri="{FF2B5EF4-FFF2-40B4-BE49-F238E27FC236}">
                  <a16:creationId xmlns:a16="http://schemas.microsoft.com/office/drawing/2014/main" id="{B907CA9D-D879-4ACB-8BB4-9A325B8460BA}"/>
                </a:ext>
              </a:extLst>
            </p:cNvPr>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3CA4991F-EB7C-4026-B41C-88978BA4BA8D}"/>
                </a:ext>
              </a:extLst>
            </p:cNvPr>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12E7BB98-94AC-4A5B-98D1-92FE9A56038E}"/>
                </a:ext>
              </a:extLst>
            </p:cNvPr>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1133307-361A-4353-98E6-F2FDEFB40478}"/>
                </a:ext>
              </a:extLst>
            </p:cNvPr>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56E7908-8232-440F-8023-EFA1E9168D5E}"/>
                </a:ext>
              </a:extLst>
            </p:cNvPr>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66A5976-EA51-4572-B07A-119A8FA9C2BB}"/>
                </a:ext>
              </a:extLst>
            </p:cNvPr>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9D2AFE68-FBDD-4C93-8022-9844B8361EAE}"/>
                </a:ext>
              </a:extLst>
            </p:cNvPr>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56946FF-2D36-4D9E-9BFE-C2EC1B1D3166}"/>
                </a:ext>
              </a:extLst>
            </p:cNvPr>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BFF983C3-85EB-4B04-AF77-5E33260E9335}"/>
                </a:ext>
              </a:extLst>
            </p:cNvPr>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A0CD2E02-222B-4EDA-B83E-3CE03208B26A}"/>
                </a:ext>
              </a:extLst>
            </p:cNvPr>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BA69D23D-0534-4610-AE11-07C7B0AFE4D4}"/>
                </a:ext>
              </a:extLst>
            </p:cNvPr>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13C5C85A-711F-411F-BA30-DF5D1872777A}"/>
                </a:ext>
              </a:extLst>
            </p:cNvPr>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E4A877B9-3218-4680-B462-C3CA5D1CBB3B}"/>
                </a:ext>
              </a:extLst>
            </p:cNvPr>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C7247BF-E4DC-4C8C-99F2-80C1E3D09F09}"/>
                </a:ext>
              </a:extLst>
            </p:cNvPr>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D98F9FD9-F584-4B56-85C7-BFE964E59690}"/>
                </a:ext>
              </a:extLst>
            </p:cNvPr>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F2A8EBF-B462-4CDD-9BA2-50721B404A10}"/>
                </a:ext>
              </a:extLst>
            </p:cNvPr>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B43DE019-3069-4EBF-9C4C-85BE34079C70}"/>
                </a:ext>
              </a:extLst>
            </p:cNvPr>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91FAEA72-98D9-4AE1-ABE2-FB14C6B5A21C}"/>
                </a:ext>
              </a:extLst>
            </p:cNvPr>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9C474060-E2E7-45A1-9FEC-CF199784718A}"/>
                </a:ext>
              </a:extLst>
            </p:cNvPr>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7D91A006-CECA-4247-A612-44A1D83EA023}"/>
                </a:ext>
              </a:extLst>
            </p:cNvPr>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50D10612-5301-40FE-B915-68A88E03E126}"/>
                </a:ext>
              </a:extLst>
            </p:cNvPr>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94B685CD-7B6F-4B3B-8F46-8018EDF5503C}"/>
                </a:ext>
              </a:extLst>
            </p:cNvPr>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6B4F303E-A840-478F-AC11-B95CB6BB4E2B}"/>
                </a:ext>
              </a:extLst>
            </p:cNvPr>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7DC097C5-A322-4DAF-91B1-22F6BE97476C}"/>
                </a:ext>
              </a:extLst>
            </p:cNvPr>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36AF0E52-BB05-4580-92DA-F86C5D17A249}"/>
                </a:ext>
              </a:extLst>
            </p:cNvPr>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7A1536F6-EEC4-47A4-BD67-0AE6E8082F21}"/>
                </a:ext>
              </a:extLst>
            </p:cNvPr>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84850E09-0ABA-44CF-B8F2-B4A1C0E8FEDD}"/>
                </a:ext>
              </a:extLst>
            </p:cNvPr>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F170AABE-CAC7-41C5-A4AC-E3897C5D470D}"/>
                </a:ext>
              </a:extLst>
            </p:cNvPr>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9C471D39-6371-49A8-A462-B407194C6A77}"/>
                </a:ext>
              </a:extLst>
            </p:cNvPr>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2561B075-2388-4783-8A81-280C646FCA6D}"/>
                </a:ext>
              </a:extLst>
            </p:cNvPr>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FA40F441-22EF-4B5E-B40E-9497604C5B21}"/>
                </a:ext>
              </a:extLst>
            </p:cNvPr>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9CAF4248-CB6C-42A7-9A4A-F2E6D0429533}"/>
                </a:ext>
              </a:extLst>
            </p:cNvPr>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3F4BA998-8441-47A1-AF47-F02FBFA700AD}"/>
                </a:ext>
              </a:extLst>
            </p:cNvPr>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4B21B9F9-F0E1-4A99-BB10-FE37668E83BE}"/>
                </a:ext>
              </a:extLst>
            </p:cNvPr>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F5C8A026-A7C1-4226-80B5-BE70F1D09AE7}"/>
                </a:ext>
              </a:extLst>
            </p:cNvPr>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78B50884-B5BA-4E23-A467-B27405BB1294}"/>
                </a:ext>
              </a:extLst>
            </p:cNvPr>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D8701411-F35A-4E9F-A55B-171F16FD5E8A}"/>
                </a:ext>
              </a:extLst>
            </p:cNvPr>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E1E2A1E8-F416-4FF6-96D0-2F6F5AA0224B}"/>
                </a:ext>
              </a:extLst>
            </p:cNvPr>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9DF1262C-DA95-434F-9F73-A3D7F09875F6}"/>
                </a:ext>
              </a:extLst>
            </p:cNvPr>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87654123-E7EB-4362-8BD6-B2023DC4A813}"/>
                </a:ext>
              </a:extLst>
            </p:cNvPr>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6" name="椭圆 85">
              <a:extLst>
                <a:ext uri="{FF2B5EF4-FFF2-40B4-BE49-F238E27FC236}">
                  <a16:creationId xmlns:a16="http://schemas.microsoft.com/office/drawing/2014/main" id="{EF22B820-020A-4F79-A9EC-6D97B67C74B0}"/>
                </a:ext>
              </a:extLst>
            </p:cNvPr>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3C329337-178A-4DDB-9857-35331D0FCA35}"/>
                </a:ext>
              </a:extLst>
            </p:cNvPr>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E3958548-981A-47F9-92EC-256CA3C780E5}"/>
                </a:ext>
              </a:extLst>
            </p:cNvPr>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0515F26-4E29-4102-855B-EA5286420EEF}"/>
                </a:ext>
              </a:extLst>
            </p:cNvPr>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D95217B6-0E57-4145-9A70-D048121D35B3}"/>
                </a:ext>
              </a:extLst>
            </p:cNvPr>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84D220B-3FD6-4279-AF89-B43DB019781A}"/>
                </a:ext>
              </a:extLst>
            </p:cNvPr>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F1466F52-97DD-4270-9498-9AF03C829826}"/>
                </a:ext>
              </a:extLst>
            </p:cNvPr>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68D9A5D6-B689-4CD3-9E63-B213B2CBE738}"/>
                </a:ext>
              </a:extLst>
            </p:cNvPr>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3AC28CDB-16B4-4518-98E7-2E3D83CBFBA5}"/>
                </a:ext>
              </a:extLst>
            </p:cNvPr>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6B9DA466-E298-43CE-BC9A-69C3CD890CC6}"/>
                </a:ext>
              </a:extLst>
            </p:cNvPr>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6712A38D-62D3-450A-B79D-131C546E9323}"/>
                </a:ext>
              </a:extLst>
            </p:cNvPr>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943DD981-7859-4901-BCF3-87DFEFD9DDDA}"/>
                </a:ext>
              </a:extLst>
            </p:cNvPr>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5D9BD521-34CF-4F19-941D-E79A653F50AA}"/>
                </a:ext>
              </a:extLst>
            </p:cNvPr>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219DDADC-5425-4AE0-AA7F-87B52860EA7F}"/>
                </a:ext>
              </a:extLst>
            </p:cNvPr>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5EF7065E-5390-4022-BC2C-1FE8802D68D9}"/>
                </a:ext>
              </a:extLst>
            </p:cNvPr>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2DFFD88B-6A1A-4D29-B9C7-42547B3FA6FE}"/>
                </a:ext>
              </a:extLst>
            </p:cNvPr>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56E2ED40-3FC8-40F7-B204-C1B7A86FA64F}"/>
                </a:ext>
              </a:extLst>
            </p:cNvPr>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78933FDB-E250-40C4-AEB5-F4772F035A88}"/>
                </a:ext>
              </a:extLst>
            </p:cNvPr>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C084A0F3-6E8C-41DF-923F-F24FF005EF3B}"/>
                </a:ext>
              </a:extLst>
            </p:cNvPr>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0C1114BF-5E2A-4A6A-8CB7-73717B6A8AFF}"/>
                </a:ext>
              </a:extLst>
            </p:cNvPr>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92CD2BAF-5A63-4436-A59C-BFBBF5AD0370}"/>
                </a:ext>
              </a:extLst>
            </p:cNvPr>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15951A04-334B-409A-AFB3-FE4FFBCDA8DB}"/>
                </a:ext>
              </a:extLst>
            </p:cNvPr>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53A6CE63-A233-4686-A23F-5C46B9FF3C6A}"/>
                </a:ext>
              </a:extLst>
            </p:cNvPr>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8BBB8F31-4F54-471D-8760-D9054AD25FDF}"/>
                </a:ext>
              </a:extLst>
            </p:cNvPr>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B7614D49-2486-49EA-B898-E7CFA12B296A}"/>
                </a:ext>
              </a:extLst>
            </p:cNvPr>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263A2CC3-F8BC-4A4C-A8F3-D9EFB04E454C}"/>
                </a:ext>
              </a:extLst>
            </p:cNvPr>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A19509D8-2DDA-4DA7-A657-5AA2FA786DE7}"/>
                </a:ext>
              </a:extLst>
            </p:cNvPr>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95AF5B96-F3C5-45D2-86B7-CA8447E7EF7F}"/>
                </a:ext>
              </a:extLst>
            </p:cNvPr>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8729028F-B4E3-4D83-A054-BE69F11A39AA}"/>
                </a:ext>
              </a:extLst>
            </p:cNvPr>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DBF25E0C-F604-40B7-B70B-7F3DA73DE3E0}"/>
                </a:ext>
              </a:extLst>
            </p:cNvPr>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28B160EF-7E76-4514-9F82-9C9514AE5C30}"/>
                </a:ext>
              </a:extLst>
            </p:cNvPr>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2777E731-7376-461B-BC2D-73C1C6397E49}"/>
                </a:ext>
              </a:extLst>
            </p:cNvPr>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D5C48321-BBBD-4688-9634-EE992A982839}"/>
                </a:ext>
              </a:extLst>
            </p:cNvPr>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FC69E9F3-B866-4A64-AB77-09C8C3767611}"/>
                </a:ext>
              </a:extLst>
            </p:cNvPr>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C0C1E7BD-3EAF-4BDA-9415-D8A90D1720C5}"/>
                </a:ext>
              </a:extLst>
            </p:cNvPr>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FFC257E2-1556-4441-A5B3-6983827BC688}"/>
                </a:ext>
              </a:extLst>
            </p:cNvPr>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59F7DD1A-F19A-4A4F-9B5B-66F4B46ABBE8}"/>
                </a:ext>
              </a:extLst>
            </p:cNvPr>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391DF6FF-12A7-42C7-8137-792F63809E77}"/>
                </a:ext>
              </a:extLst>
            </p:cNvPr>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FAF914B4-EA43-48FB-9926-CE2EAEDB35BC}"/>
                </a:ext>
              </a:extLst>
            </p:cNvPr>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3306384B-2A68-420A-B1B1-51B35AB845D1}"/>
                </a:ext>
              </a:extLst>
            </p:cNvPr>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81DE76B8-DE6B-45D0-A1FF-4D74D0786C19}"/>
                </a:ext>
              </a:extLst>
            </p:cNvPr>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DFDC22FD-C102-42AE-9DC0-6AAF58221397}"/>
                </a:ext>
              </a:extLst>
            </p:cNvPr>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E813F1CD-58D4-498C-AD27-7A3D1C2E1E98}"/>
                </a:ext>
              </a:extLst>
            </p:cNvPr>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F90BB04E-DC03-4A37-A68D-AF408AFFA0A3}"/>
                </a:ext>
              </a:extLst>
            </p:cNvPr>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B69A7AF7-6E25-4886-965D-CCA319076C96}"/>
                </a:ext>
              </a:extLst>
            </p:cNvPr>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62B19BDA-6DB9-4B85-8A77-908C11E45381}"/>
                </a:ext>
              </a:extLst>
            </p:cNvPr>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451199E2-649C-435C-8C12-40BF5D8C6139}"/>
                </a:ext>
              </a:extLst>
            </p:cNvPr>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62E477BA-8427-401B-A54E-D780C822420F}"/>
                </a:ext>
              </a:extLst>
            </p:cNvPr>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9F05C860-C135-41B8-A936-98B3AA7BAF3F}"/>
                </a:ext>
              </a:extLst>
            </p:cNvPr>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DA681BA6-EE45-4289-9F81-BE3014E8FF12}"/>
                </a:ext>
              </a:extLst>
            </p:cNvPr>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7A282834-C086-4B1D-B368-B5B485E980D9}"/>
                </a:ext>
              </a:extLst>
            </p:cNvPr>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0386E64B-0685-43FC-804F-80BE5C053242}"/>
                </a:ext>
              </a:extLst>
            </p:cNvPr>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ADECC8E6-DEB0-4284-8F9D-886AB9F5463E}"/>
                </a:ext>
              </a:extLst>
            </p:cNvPr>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9BECF070-AF66-4A86-961C-BFE21C3A49A8}"/>
                </a:ext>
              </a:extLst>
            </p:cNvPr>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7EEFFE0B-DD63-4EE7-B5DF-6BC270D792AB}"/>
                </a:ext>
              </a:extLst>
            </p:cNvPr>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E31D999F-2F93-43CF-AC4D-B065A8057B40}"/>
                </a:ext>
              </a:extLst>
            </p:cNvPr>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EE23958B-A41E-43DF-8D1D-5885A1CAEE54}"/>
                </a:ext>
              </a:extLst>
            </p:cNvPr>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D5F8C607-B831-46F9-BDF1-44E90F708FDF}"/>
                </a:ext>
              </a:extLst>
            </p:cNvPr>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705F24C9-5AC6-4E16-8A89-5BCD7D83E12A}"/>
                </a:ext>
              </a:extLst>
            </p:cNvPr>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60A9C7E3-E0AA-4E7B-B573-05A13EF9BC64}"/>
                </a:ext>
              </a:extLst>
            </p:cNvPr>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CCCBDD2D-7366-4AD3-9882-22EB4D32944D}"/>
                </a:ext>
              </a:extLst>
            </p:cNvPr>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70C52EC-337E-4D9E-B700-27EAA17928F1}"/>
                </a:ext>
              </a:extLst>
            </p:cNvPr>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7DE649E1-8426-4988-854F-4A1F158498F7}"/>
                </a:ext>
              </a:extLst>
            </p:cNvPr>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a:extLst>
                <a:ext uri="{FF2B5EF4-FFF2-40B4-BE49-F238E27FC236}">
                  <a16:creationId xmlns:a16="http://schemas.microsoft.com/office/drawing/2014/main" id="{0AC8D6D5-625D-4B5A-A450-85575DB07FFA}"/>
                </a:ext>
              </a:extLst>
            </p:cNvPr>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68B8A829-4D22-4D58-BA15-0A25F64A9931}"/>
                </a:ext>
              </a:extLst>
            </p:cNvPr>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AF589FFE-8EFC-4F23-BBC2-BB700095B9A9}"/>
                </a:ext>
              </a:extLst>
            </p:cNvPr>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D98A5AF7-1D3C-49CB-BCD8-7BB538AF0158}"/>
                </a:ext>
              </a:extLst>
            </p:cNvPr>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2951870D-D622-435D-9F76-786A2E5B3BF7}"/>
                </a:ext>
              </a:extLst>
            </p:cNvPr>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3064188-A7F3-4A5D-9516-7DEABFCBEF48}"/>
                </a:ext>
              </a:extLst>
            </p:cNvPr>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1F1D89E4-FB73-4788-B3AF-23F588479D39}"/>
                </a:ext>
              </a:extLst>
            </p:cNvPr>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B88ABC1C-7C4C-4BA2-B50F-7B9D67990977}"/>
                </a:ext>
              </a:extLst>
            </p:cNvPr>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FC501231-E760-4A49-8CB3-2275FBD0D276}"/>
                </a:ext>
              </a:extLst>
            </p:cNvPr>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F91651DB-D017-44DD-85BE-B7EC82862D59}"/>
                </a:ext>
              </a:extLst>
            </p:cNvPr>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42E61778-B259-4C59-904F-2AFCF29FF7E1}"/>
                </a:ext>
              </a:extLst>
            </p:cNvPr>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a:extLst>
                <a:ext uri="{FF2B5EF4-FFF2-40B4-BE49-F238E27FC236}">
                  <a16:creationId xmlns:a16="http://schemas.microsoft.com/office/drawing/2014/main" id="{C155332A-7F84-4D67-A412-D4883C115523}"/>
                </a:ext>
              </a:extLst>
            </p:cNvPr>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a:extLst>
                <a:ext uri="{FF2B5EF4-FFF2-40B4-BE49-F238E27FC236}">
                  <a16:creationId xmlns:a16="http://schemas.microsoft.com/office/drawing/2014/main" id="{7C7FF4CE-087A-4BC7-A485-187B9EAA3F8A}"/>
                </a:ext>
              </a:extLst>
            </p:cNvPr>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AB99D83E-A132-4044-8685-7D5064BF371E}"/>
                </a:ext>
              </a:extLst>
            </p:cNvPr>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349DBCF6-7DE1-4418-AD41-8AE1AC4B6929}"/>
                </a:ext>
              </a:extLst>
            </p:cNvPr>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980FD46B-910B-4621-9F51-EDD359A2FD76}"/>
                </a:ext>
              </a:extLst>
            </p:cNvPr>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D7787127-28BB-436B-9017-DF4DD1C53F71}"/>
                </a:ext>
              </a:extLst>
            </p:cNvPr>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249B5F84-B7B8-4737-9A95-CE7385CBD40D}"/>
                </a:ext>
              </a:extLst>
            </p:cNvPr>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34C6B222-FA0A-4807-9412-8BBEBCA2A020}"/>
                </a:ext>
              </a:extLst>
            </p:cNvPr>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38C5F180-CF78-4896-B83C-372F27E9674C}"/>
                </a:ext>
              </a:extLst>
            </p:cNvPr>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46FCCAA4-A136-442B-BFC3-9FDAAE4E67D7}"/>
                </a:ext>
              </a:extLst>
            </p:cNvPr>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a:extLst>
                <a:ext uri="{FF2B5EF4-FFF2-40B4-BE49-F238E27FC236}">
                  <a16:creationId xmlns:a16="http://schemas.microsoft.com/office/drawing/2014/main" id="{BC01A1E2-2343-4159-B22C-4F86FE048ED0}"/>
                </a:ext>
              </a:extLst>
            </p:cNvPr>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AFC5C092-8395-4461-8686-08AB9A3267CA}"/>
                </a:ext>
              </a:extLst>
            </p:cNvPr>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id="{BFAAF6C9-D217-4459-B9CE-A8AD456AA7F3}"/>
                </a:ext>
              </a:extLst>
            </p:cNvPr>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974C19E1-F3AC-4D22-8E6A-0C674DD7DF01}"/>
                </a:ext>
              </a:extLst>
            </p:cNvPr>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54F92BCE-C74D-412A-BA23-3E9C2D87F2B2}"/>
                </a:ext>
              </a:extLst>
            </p:cNvPr>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a:extLst>
                <a:ext uri="{FF2B5EF4-FFF2-40B4-BE49-F238E27FC236}">
                  <a16:creationId xmlns:a16="http://schemas.microsoft.com/office/drawing/2014/main" id="{92D21387-3927-4DD6-B2D0-4082A945414C}"/>
                </a:ext>
              </a:extLst>
            </p:cNvPr>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a:extLst>
                <a:ext uri="{FF2B5EF4-FFF2-40B4-BE49-F238E27FC236}">
                  <a16:creationId xmlns:a16="http://schemas.microsoft.com/office/drawing/2014/main" id="{760CD1A9-8278-4245-A564-C6EBFF331541}"/>
                </a:ext>
              </a:extLst>
            </p:cNvPr>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BBBB8261-1427-43A8-A92D-C7709E221295}"/>
                </a:ext>
              </a:extLst>
            </p:cNvPr>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2174A1B7-FB9A-4E11-B92B-ED6420EB5D4C}"/>
                </a:ext>
              </a:extLst>
            </p:cNvPr>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3BFD475C-BB23-4461-BF53-2B949E161C0C}"/>
                </a:ext>
              </a:extLst>
            </p:cNvPr>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7CE4C512-A28C-46F4-B669-D5AF3195EFAD}"/>
                </a:ext>
              </a:extLst>
            </p:cNvPr>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618EDEAA-84C2-4B43-A7FB-B51D3328B1BF}"/>
                </a:ext>
              </a:extLst>
            </p:cNvPr>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41921960-A1C4-42E9-9491-82D462DD1BD0}"/>
                </a:ext>
              </a:extLst>
            </p:cNvPr>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4E3F14DC-50B3-4B82-9B81-EDBFA596530D}"/>
                </a:ext>
              </a:extLst>
            </p:cNvPr>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3863F518-FEB4-436B-AFB1-783381E6C1A8}"/>
                </a:ext>
              </a:extLst>
            </p:cNvPr>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C87B52F5-A783-4F87-8D29-1FB314C476C4}"/>
                </a:ext>
              </a:extLst>
            </p:cNvPr>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a:extLst>
                <a:ext uri="{FF2B5EF4-FFF2-40B4-BE49-F238E27FC236}">
                  <a16:creationId xmlns:a16="http://schemas.microsoft.com/office/drawing/2014/main" id="{651233D2-1DE2-424B-A193-4C77EC93058B}"/>
                </a:ext>
              </a:extLst>
            </p:cNvPr>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a:extLst>
                <a:ext uri="{FF2B5EF4-FFF2-40B4-BE49-F238E27FC236}">
                  <a16:creationId xmlns:a16="http://schemas.microsoft.com/office/drawing/2014/main" id="{614FF540-20C6-4AE2-8E3B-8AC168BFE6D1}"/>
                </a:ext>
              </a:extLst>
            </p:cNvPr>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a:extLst>
                <a:ext uri="{FF2B5EF4-FFF2-40B4-BE49-F238E27FC236}">
                  <a16:creationId xmlns:a16="http://schemas.microsoft.com/office/drawing/2014/main" id="{FB9B4BAA-4D9F-4D55-9230-62C509B3366D}"/>
                </a:ext>
              </a:extLst>
            </p:cNvPr>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a:extLst>
                <a:ext uri="{FF2B5EF4-FFF2-40B4-BE49-F238E27FC236}">
                  <a16:creationId xmlns:a16="http://schemas.microsoft.com/office/drawing/2014/main" id="{E80A0E6B-880F-4C50-988D-4A416485BB16}"/>
                </a:ext>
              </a:extLst>
            </p:cNvPr>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C0CD7216-17CA-4E2E-8CE9-D644736753CA}"/>
                </a:ext>
              </a:extLst>
            </p:cNvPr>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a:extLst>
                <a:ext uri="{FF2B5EF4-FFF2-40B4-BE49-F238E27FC236}">
                  <a16:creationId xmlns:a16="http://schemas.microsoft.com/office/drawing/2014/main" id="{7D522C0D-9E0F-4809-8D3A-EFD58FD3BFD3}"/>
                </a:ext>
              </a:extLst>
            </p:cNvPr>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a:extLst>
                <a:ext uri="{FF2B5EF4-FFF2-40B4-BE49-F238E27FC236}">
                  <a16:creationId xmlns:a16="http://schemas.microsoft.com/office/drawing/2014/main" id="{DEC48981-6446-4C16-8727-B60380EFD14B}"/>
                </a:ext>
              </a:extLst>
            </p:cNvPr>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a:extLst>
                <a:ext uri="{FF2B5EF4-FFF2-40B4-BE49-F238E27FC236}">
                  <a16:creationId xmlns:a16="http://schemas.microsoft.com/office/drawing/2014/main" id="{42667D68-4D1E-4D45-B75F-1C044CF2DFBC}"/>
                </a:ext>
              </a:extLst>
            </p:cNvPr>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a:extLst>
                <a:ext uri="{FF2B5EF4-FFF2-40B4-BE49-F238E27FC236}">
                  <a16:creationId xmlns:a16="http://schemas.microsoft.com/office/drawing/2014/main" id="{81C0A236-B169-4C97-8018-25A7C3BE6577}"/>
                </a:ext>
              </a:extLst>
            </p:cNvPr>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a:extLst>
                <a:ext uri="{FF2B5EF4-FFF2-40B4-BE49-F238E27FC236}">
                  <a16:creationId xmlns:a16="http://schemas.microsoft.com/office/drawing/2014/main" id="{E6D6BD24-69C2-4C1E-851D-2DEA9FA5A53C}"/>
                </a:ext>
              </a:extLst>
            </p:cNvPr>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a:extLst>
                <a:ext uri="{FF2B5EF4-FFF2-40B4-BE49-F238E27FC236}">
                  <a16:creationId xmlns:a16="http://schemas.microsoft.com/office/drawing/2014/main" id="{ED605E64-DA2C-4C9A-9311-B1D87F893E39}"/>
                </a:ext>
              </a:extLst>
            </p:cNvPr>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C1A6B01E-F65F-4799-B514-702974721F55}"/>
                </a:ext>
              </a:extLst>
            </p:cNvPr>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8A414DE9-DBD5-49FA-A814-998D2563545A}"/>
                </a:ext>
              </a:extLst>
            </p:cNvPr>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a:extLst>
                <a:ext uri="{FF2B5EF4-FFF2-40B4-BE49-F238E27FC236}">
                  <a16:creationId xmlns:a16="http://schemas.microsoft.com/office/drawing/2014/main" id="{4A0DE42F-6D1D-42C6-9D89-6A6A17EB8F2B}"/>
                </a:ext>
              </a:extLst>
            </p:cNvPr>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a:extLst>
                <a:ext uri="{FF2B5EF4-FFF2-40B4-BE49-F238E27FC236}">
                  <a16:creationId xmlns:a16="http://schemas.microsoft.com/office/drawing/2014/main" id="{F6D0909A-40EA-4FFA-BAEE-528B1A2623D5}"/>
                </a:ext>
              </a:extLst>
            </p:cNvPr>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a:extLst>
                <a:ext uri="{FF2B5EF4-FFF2-40B4-BE49-F238E27FC236}">
                  <a16:creationId xmlns:a16="http://schemas.microsoft.com/office/drawing/2014/main" id="{BD782BE4-510A-4301-9FF7-24B3FE05A177}"/>
                </a:ext>
              </a:extLst>
            </p:cNvPr>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a:extLst>
                <a:ext uri="{FF2B5EF4-FFF2-40B4-BE49-F238E27FC236}">
                  <a16:creationId xmlns:a16="http://schemas.microsoft.com/office/drawing/2014/main" id="{3196EC2E-FB55-4A07-9207-5B209FDA6B1A}"/>
                </a:ext>
              </a:extLst>
            </p:cNvPr>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A750F5B9-4468-4E23-92E8-B1B0A3B4FD8D}"/>
                </a:ext>
              </a:extLst>
            </p:cNvPr>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D74CED8A-62A9-46F9-9475-ADBF8E164F81}"/>
                </a:ext>
              </a:extLst>
            </p:cNvPr>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0F0E6216-DE9A-4F7C-AAAB-9069F5691F6B}"/>
                </a:ext>
              </a:extLst>
            </p:cNvPr>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44DB535D-FF6A-4E87-98DA-26442129C08F}"/>
                </a:ext>
              </a:extLst>
            </p:cNvPr>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E5048CCF-37F5-456E-AEED-6F8E1359993A}"/>
                </a:ext>
              </a:extLst>
            </p:cNvPr>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4FE63C0A-B83B-4DB5-A30E-A151CD08AA6D}"/>
                </a:ext>
              </a:extLst>
            </p:cNvPr>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a:extLst>
                <a:ext uri="{FF2B5EF4-FFF2-40B4-BE49-F238E27FC236}">
                  <a16:creationId xmlns:a16="http://schemas.microsoft.com/office/drawing/2014/main" id="{9201D47C-7446-47C5-AF6E-AD31D161DA5E}"/>
                </a:ext>
              </a:extLst>
            </p:cNvPr>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a:extLst>
                <a:ext uri="{FF2B5EF4-FFF2-40B4-BE49-F238E27FC236}">
                  <a16:creationId xmlns:a16="http://schemas.microsoft.com/office/drawing/2014/main" id="{3DDC6D7C-52B5-45AB-9637-D64492496911}"/>
                </a:ext>
              </a:extLst>
            </p:cNvPr>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a:extLst>
                <a:ext uri="{FF2B5EF4-FFF2-40B4-BE49-F238E27FC236}">
                  <a16:creationId xmlns:a16="http://schemas.microsoft.com/office/drawing/2014/main" id="{585A18D4-9D54-4DFB-A7FA-A60A69428F93}"/>
                </a:ext>
              </a:extLst>
            </p:cNvPr>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a:extLst>
                <a:ext uri="{FF2B5EF4-FFF2-40B4-BE49-F238E27FC236}">
                  <a16:creationId xmlns:a16="http://schemas.microsoft.com/office/drawing/2014/main" id="{9DFDF874-F859-4411-9824-E0040BD253DE}"/>
                </a:ext>
              </a:extLst>
            </p:cNvPr>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a:extLst>
                <a:ext uri="{FF2B5EF4-FFF2-40B4-BE49-F238E27FC236}">
                  <a16:creationId xmlns:a16="http://schemas.microsoft.com/office/drawing/2014/main" id="{128344C9-28BF-4CD7-B345-DB667A7F9233}"/>
                </a:ext>
              </a:extLst>
            </p:cNvPr>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a:extLst>
                <a:ext uri="{FF2B5EF4-FFF2-40B4-BE49-F238E27FC236}">
                  <a16:creationId xmlns:a16="http://schemas.microsoft.com/office/drawing/2014/main" id="{B5FDE032-47E6-45E0-AF2B-FEAAEBFF06D3}"/>
                </a:ext>
              </a:extLst>
            </p:cNvPr>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a:extLst>
                <a:ext uri="{FF2B5EF4-FFF2-40B4-BE49-F238E27FC236}">
                  <a16:creationId xmlns:a16="http://schemas.microsoft.com/office/drawing/2014/main" id="{E897A987-FDEE-495D-A9FF-10672D166C1F}"/>
                </a:ext>
              </a:extLst>
            </p:cNvPr>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a:extLst>
                <a:ext uri="{FF2B5EF4-FFF2-40B4-BE49-F238E27FC236}">
                  <a16:creationId xmlns:a16="http://schemas.microsoft.com/office/drawing/2014/main" id="{951DE408-289A-4EBE-AAE4-89B723E9836A}"/>
                </a:ext>
              </a:extLst>
            </p:cNvPr>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a:extLst>
                <a:ext uri="{FF2B5EF4-FFF2-40B4-BE49-F238E27FC236}">
                  <a16:creationId xmlns:a16="http://schemas.microsoft.com/office/drawing/2014/main" id="{D0DD7332-E8AF-4199-85D4-E5242C5563B1}"/>
                </a:ext>
              </a:extLst>
            </p:cNvPr>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a:extLst>
                <a:ext uri="{FF2B5EF4-FFF2-40B4-BE49-F238E27FC236}">
                  <a16:creationId xmlns:a16="http://schemas.microsoft.com/office/drawing/2014/main" id="{16598001-4FEC-4E1E-8973-18CD1AA21D8E}"/>
                </a:ext>
              </a:extLst>
            </p:cNvPr>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8B71D8E2-212A-457E-A25F-E594A4C8F476}"/>
                </a:ext>
              </a:extLst>
            </p:cNvPr>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a:extLst>
                <a:ext uri="{FF2B5EF4-FFF2-40B4-BE49-F238E27FC236}">
                  <a16:creationId xmlns:a16="http://schemas.microsoft.com/office/drawing/2014/main" id="{49901891-2BE2-4480-83F2-9B80E09BB1F7}"/>
                </a:ext>
              </a:extLst>
            </p:cNvPr>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a:extLst>
                <a:ext uri="{FF2B5EF4-FFF2-40B4-BE49-F238E27FC236}">
                  <a16:creationId xmlns:a16="http://schemas.microsoft.com/office/drawing/2014/main" id="{C6A09BDA-C0A3-4700-8B84-E1FD0A74033C}"/>
                </a:ext>
              </a:extLst>
            </p:cNvPr>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a:extLst>
                <a:ext uri="{FF2B5EF4-FFF2-40B4-BE49-F238E27FC236}">
                  <a16:creationId xmlns:a16="http://schemas.microsoft.com/office/drawing/2014/main" id="{857C697C-4717-40C2-AD15-C57513744DCF}"/>
                </a:ext>
              </a:extLst>
            </p:cNvPr>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a:extLst>
                <a:ext uri="{FF2B5EF4-FFF2-40B4-BE49-F238E27FC236}">
                  <a16:creationId xmlns:a16="http://schemas.microsoft.com/office/drawing/2014/main" id="{C155C2ED-274E-4D3F-9B38-F926F5670DD0}"/>
                </a:ext>
              </a:extLst>
            </p:cNvPr>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4ECF784C-4412-40EB-AC59-21DEF15373CE}"/>
                </a:ext>
              </a:extLst>
            </p:cNvPr>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80D45A43-252B-4663-9DDF-429983841CBD}"/>
                </a:ext>
              </a:extLst>
            </p:cNvPr>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a:extLst>
                <a:ext uri="{FF2B5EF4-FFF2-40B4-BE49-F238E27FC236}">
                  <a16:creationId xmlns:a16="http://schemas.microsoft.com/office/drawing/2014/main" id="{7E413DA8-84A8-4619-AAB5-609EA10639B5}"/>
                </a:ext>
              </a:extLst>
            </p:cNvPr>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FD3CE890-A67C-4468-ADE5-A1D4F267057A}"/>
                </a:ext>
              </a:extLst>
            </p:cNvPr>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56BC5731-CCC6-45FF-AD61-A3A743C623C2}"/>
                </a:ext>
              </a:extLst>
            </p:cNvPr>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a:extLst>
                <a:ext uri="{FF2B5EF4-FFF2-40B4-BE49-F238E27FC236}">
                  <a16:creationId xmlns:a16="http://schemas.microsoft.com/office/drawing/2014/main" id="{C1E41A42-6F81-410D-9A26-0853C0F9F062}"/>
                </a:ext>
              </a:extLst>
            </p:cNvPr>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138DB597-19C8-4747-A6D3-EA6E18372F2C}"/>
                </a:ext>
              </a:extLst>
            </p:cNvPr>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a:extLst>
                <a:ext uri="{FF2B5EF4-FFF2-40B4-BE49-F238E27FC236}">
                  <a16:creationId xmlns:a16="http://schemas.microsoft.com/office/drawing/2014/main" id="{DF3D1F53-8568-42DA-8653-0772F3621DC6}"/>
                </a:ext>
              </a:extLst>
            </p:cNvPr>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a:extLst>
                <a:ext uri="{FF2B5EF4-FFF2-40B4-BE49-F238E27FC236}">
                  <a16:creationId xmlns:a16="http://schemas.microsoft.com/office/drawing/2014/main" id="{52889A87-7163-4870-B5D5-86B4110F0EE3}"/>
                </a:ext>
              </a:extLst>
            </p:cNvPr>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a:extLst>
                <a:ext uri="{FF2B5EF4-FFF2-40B4-BE49-F238E27FC236}">
                  <a16:creationId xmlns:a16="http://schemas.microsoft.com/office/drawing/2014/main" id="{47D8F056-3243-42C3-8EBC-ECD9B7FBD0F9}"/>
                </a:ext>
              </a:extLst>
            </p:cNvPr>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a:extLst>
                <a:ext uri="{FF2B5EF4-FFF2-40B4-BE49-F238E27FC236}">
                  <a16:creationId xmlns:a16="http://schemas.microsoft.com/office/drawing/2014/main" id="{A04621D2-4A4F-4F2D-9CCE-29B834747E9E}"/>
                </a:ext>
              </a:extLst>
            </p:cNvPr>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a:extLst>
                <a:ext uri="{FF2B5EF4-FFF2-40B4-BE49-F238E27FC236}">
                  <a16:creationId xmlns:a16="http://schemas.microsoft.com/office/drawing/2014/main" id="{47951D06-CF28-443E-A322-BD738904D5DD}"/>
                </a:ext>
              </a:extLst>
            </p:cNvPr>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06EB13A7-7FE2-471F-BB39-A7E5EFB3E861}"/>
                </a:ext>
              </a:extLst>
            </p:cNvPr>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a:extLst>
                <a:ext uri="{FF2B5EF4-FFF2-40B4-BE49-F238E27FC236}">
                  <a16:creationId xmlns:a16="http://schemas.microsoft.com/office/drawing/2014/main" id="{1DFD100A-37D8-435D-BC80-70B98A827AB5}"/>
                </a:ext>
              </a:extLst>
            </p:cNvPr>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a:extLst>
                <a:ext uri="{FF2B5EF4-FFF2-40B4-BE49-F238E27FC236}">
                  <a16:creationId xmlns:a16="http://schemas.microsoft.com/office/drawing/2014/main" id="{F60F38D1-D533-4D0D-824E-5D220FAC3A55}"/>
                </a:ext>
              </a:extLst>
            </p:cNvPr>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a:extLst>
                <a:ext uri="{FF2B5EF4-FFF2-40B4-BE49-F238E27FC236}">
                  <a16:creationId xmlns:a16="http://schemas.microsoft.com/office/drawing/2014/main" id="{FA3278AD-EF58-43E2-8C1D-0CDA5233ACF4}"/>
                </a:ext>
              </a:extLst>
            </p:cNvPr>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a:extLst>
                <a:ext uri="{FF2B5EF4-FFF2-40B4-BE49-F238E27FC236}">
                  <a16:creationId xmlns:a16="http://schemas.microsoft.com/office/drawing/2014/main" id="{7C2FA6B7-8F94-4060-8729-FD3A8C08938A}"/>
                </a:ext>
              </a:extLst>
            </p:cNvPr>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a:extLst>
                <a:ext uri="{FF2B5EF4-FFF2-40B4-BE49-F238E27FC236}">
                  <a16:creationId xmlns:a16="http://schemas.microsoft.com/office/drawing/2014/main" id="{CD2590EB-5127-4A3E-9CA5-785C8D422562}"/>
                </a:ext>
              </a:extLst>
            </p:cNvPr>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a:extLst>
                <a:ext uri="{FF2B5EF4-FFF2-40B4-BE49-F238E27FC236}">
                  <a16:creationId xmlns:a16="http://schemas.microsoft.com/office/drawing/2014/main" id="{AEC30DC5-BF49-4D35-BECA-729D682D5AFE}"/>
                </a:ext>
              </a:extLst>
            </p:cNvPr>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8B81C0E1-5862-4AF0-86CF-CAC14C0B4B49}"/>
                </a:ext>
              </a:extLst>
            </p:cNvPr>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81AB08FF-7DC0-423C-9E79-38E0A089ACD7}"/>
                </a:ext>
              </a:extLst>
            </p:cNvPr>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a:extLst>
                <a:ext uri="{FF2B5EF4-FFF2-40B4-BE49-F238E27FC236}">
                  <a16:creationId xmlns:a16="http://schemas.microsoft.com/office/drawing/2014/main" id="{984A2EF9-A14F-42BD-83D8-CFE44A22DCB0}"/>
                </a:ext>
              </a:extLst>
            </p:cNvPr>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a:extLst>
                <a:ext uri="{FF2B5EF4-FFF2-40B4-BE49-F238E27FC236}">
                  <a16:creationId xmlns:a16="http://schemas.microsoft.com/office/drawing/2014/main" id="{636828F5-046D-42B4-84F4-3EBBB1B11025}"/>
                </a:ext>
              </a:extLst>
            </p:cNvPr>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a:extLst>
                <a:ext uri="{FF2B5EF4-FFF2-40B4-BE49-F238E27FC236}">
                  <a16:creationId xmlns:a16="http://schemas.microsoft.com/office/drawing/2014/main" id="{7EBC0000-54CD-4025-84FC-2D8E3567FAB0}"/>
                </a:ext>
              </a:extLst>
            </p:cNvPr>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a:extLst>
                <a:ext uri="{FF2B5EF4-FFF2-40B4-BE49-F238E27FC236}">
                  <a16:creationId xmlns:a16="http://schemas.microsoft.com/office/drawing/2014/main" id="{62473500-96EC-471C-B114-A261B2B9928E}"/>
                </a:ext>
              </a:extLst>
            </p:cNvPr>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a:extLst>
                <a:ext uri="{FF2B5EF4-FFF2-40B4-BE49-F238E27FC236}">
                  <a16:creationId xmlns:a16="http://schemas.microsoft.com/office/drawing/2014/main" id="{AAFC30F1-2D6A-4A13-A11A-14F4CF5E7CEB}"/>
                </a:ext>
              </a:extLst>
            </p:cNvPr>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a:extLst>
                <a:ext uri="{FF2B5EF4-FFF2-40B4-BE49-F238E27FC236}">
                  <a16:creationId xmlns:a16="http://schemas.microsoft.com/office/drawing/2014/main" id="{1F436F98-6442-4050-988F-F2D0830FFC5A}"/>
                </a:ext>
              </a:extLst>
            </p:cNvPr>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2DCB9CAC-DDE3-48CB-BDF7-E70A146E2B63}"/>
                </a:ext>
              </a:extLst>
            </p:cNvPr>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a:extLst>
                <a:ext uri="{FF2B5EF4-FFF2-40B4-BE49-F238E27FC236}">
                  <a16:creationId xmlns:a16="http://schemas.microsoft.com/office/drawing/2014/main" id="{56CCB29F-2D2E-4B7E-82C4-7011770EEA22}"/>
                </a:ext>
              </a:extLst>
            </p:cNvPr>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AD6D7850-D3A1-4588-BD2A-48C3ADC3C990}"/>
                </a:ext>
              </a:extLst>
            </p:cNvPr>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a:extLst>
                <a:ext uri="{FF2B5EF4-FFF2-40B4-BE49-F238E27FC236}">
                  <a16:creationId xmlns:a16="http://schemas.microsoft.com/office/drawing/2014/main" id="{A85280BE-17C5-4B0D-88C9-743E4BF698EB}"/>
                </a:ext>
              </a:extLst>
            </p:cNvPr>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a:extLst>
                <a:ext uri="{FF2B5EF4-FFF2-40B4-BE49-F238E27FC236}">
                  <a16:creationId xmlns:a16="http://schemas.microsoft.com/office/drawing/2014/main" id="{D319E912-3793-472A-84F1-F2EF2E13C153}"/>
                </a:ext>
              </a:extLst>
            </p:cNvPr>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a:extLst>
                <a:ext uri="{FF2B5EF4-FFF2-40B4-BE49-F238E27FC236}">
                  <a16:creationId xmlns:a16="http://schemas.microsoft.com/office/drawing/2014/main" id="{9309EBE9-E0E5-4D70-82ED-A0151DF58853}"/>
                </a:ext>
              </a:extLst>
            </p:cNvPr>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a:extLst>
                <a:ext uri="{FF2B5EF4-FFF2-40B4-BE49-F238E27FC236}">
                  <a16:creationId xmlns:a16="http://schemas.microsoft.com/office/drawing/2014/main" id="{78F8BFD1-A8F5-454B-A07F-589D9C724B80}"/>
                </a:ext>
              </a:extLst>
            </p:cNvPr>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a:extLst>
                <a:ext uri="{FF2B5EF4-FFF2-40B4-BE49-F238E27FC236}">
                  <a16:creationId xmlns:a16="http://schemas.microsoft.com/office/drawing/2014/main" id="{9BA48DEF-C6CF-4749-9993-20B18D0144A2}"/>
                </a:ext>
              </a:extLst>
            </p:cNvPr>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a:extLst>
                <a:ext uri="{FF2B5EF4-FFF2-40B4-BE49-F238E27FC236}">
                  <a16:creationId xmlns:a16="http://schemas.microsoft.com/office/drawing/2014/main" id="{4388D447-8859-43F2-AE31-44C82C06246C}"/>
                </a:ext>
              </a:extLst>
            </p:cNvPr>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a:extLst>
                <a:ext uri="{FF2B5EF4-FFF2-40B4-BE49-F238E27FC236}">
                  <a16:creationId xmlns:a16="http://schemas.microsoft.com/office/drawing/2014/main" id="{A9E8B515-BD64-4BA5-B040-2844C07F3D1E}"/>
                </a:ext>
              </a:extLst>
            </p:cNvPr>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a:extLst>
                <a:ext uri="{FF2B5EF4-FFF2-40B4-BE49-F238E27FC236}">
                  <a16:creationId xmlns:a16="http://schemas.microsoft.com/office/drawing/2014/main" id="{01F94795-666D-4AEE-8B27-268D68B87B1B}"/>
                </a:ext>
              </a:extLst>
            </p:cNvPr>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a:extLst>
                <a:ext uri="{FF2B5EF4-FFF2-40B4-BE49-F238E27FC236}">
                  <a16:creationId xmlns:a16="http://schemas.microsoft.com/office/drawing/2014/main" id="{1CCC97D4-BE05-4954-B4CA-511CFFB98622}"/>
                </a:ext>
              </a:extLst>
            </p:cNvPr>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a:extLst>
                <a:ext uri="{FF2B5EF4-FFF2-40B4-BE49-F238E27FC236}">
                  <a16:creationId xmlns:a16="http://schemas.microsoft.com/office/drawing/2014/main" id="{4D874E70-9DE2-4021-A3C3-E55DA6E22AE2}"/>
                </a:ext>
              </a:extLst>
            </p:cNvPr>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a:extLst>
                <a:ext uri="{FF2B5EF4-FFF2-40B4-BE49-F238E27FC236}">
                  <a16:creationId xmlns:a16="http://schemas.microsoft.com/office/drawing/2014/main" id="{2B70E1B7-89E4-4E28-977E-E1B58A398F22}"/>
                </a:ext>
              </a:extLst>
            </p:cNvPr>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a:extLst>
                <a:ext uri="{FF2B5EF4-FFF2-40B4-BE49-F238E27FC236}">
                  <a16:creationId xmlns:a16="http://schemas.microsoft.com/office/drawing/2014/main" id="{E3438D16-457A-4529-8751-F4EBAF3544E0}"/>
                </a:ext>
              </a:extLst>
            </p:cNvPr>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a:extLst>
                <a:ext uri="{FF2B5EF4-FFF2-40B4-BE49-F238E27FC236}">
                  <a16:creationId xmlns:a16="http://schemas.microsoft.com/office/drawing/2014/main" id="{2344B9CD-4DFC-4279-8577-2D13F8AEF814}"/>
                </a:ext>
              </a:extLst>
            </p:cNvPr>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a:extLst>
                <a:ext uri="{FF2B5EF4-FFF2-40B4-BE49-F238E27FC236}">
                  <a16:creationId xmlns:a16="http://schemas.microsoft.com/office/drawing/2014/main" id="{02DA51EF-7E80-4888-B22B-BC8D39CA74FD}"/>
                </a:ext>
              </a:extLst>
            </p:cNvPr>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a:extLst>
                <a:ext uri="{FF2B5EF4-FFF2-40B4-BE49-F238E27FC236}">
                  <a16:creationId xmlns:a16="http://schemas.microsoft.com/office/drawing/2014/main" id="{D1816535-6325-4109-9170-33DA75BB41B8}"/>
                </a:ext>
              </a:extLst>
            </p:cNvPr>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a:extLst>
                <a:ext uri="{FF2B5EF4-FFF2-40B4-BE49-F238E27FC236}">
                  <a16:creationId xmlns:a16="http://schemas.microsoft.com/office/drawing/2014/main" id="{F3F92452-1C5C-482A-8B7D-9ED382924375}"/>
                </a:ext>
              </a:extLst>
            </p:cNvPr>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a:extLst>
                <a:ext uri="{FF2B5EF4-FFF2-40B4-BE49-F238E27FC236}">
                  <a16:creationId xmlns:a16="http://schemas.microsoft.com/office/drawing/2014/main" id="{4716EFAA-ED05-4BE5-B4AB-A00545AD7BE1}"/>
                </a:ext>
              </a:extLst>
            </p:cNvPr>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a:extLst>
                <a:ext uri="{FF2B5EF4-FFF2-40B4-BE49-F238E27FC236}">
                  <a16:creationId xmlns:a16="http://schemas.microsoft.com/office/drawing/2014/main" id="{4FB7A250-CEA7-4E03-A48D-946F8C1A91C8}"/>
                </a:ext>
              </a:extLst>
            </p:cNvPr>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a:extLst>
                <a:ext uri="{FF2B5EF4-FFF2-40B4-BE49-F238E27FC236}">
                  <a16:creationId xmlns:a16="http://schemas.microsoft.com/office/drawing/2014/main" id="{C81CDE00-3566-4707-A904-D54C5295510B}"/>
                </a:ext>
              </a:extLst>
            </p:cNvPr>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a:extLst>
                <a:ext uri="{FF2B5EF4-FFF2-40B4-BE49-F238E27FC236}">
                  <a16:creationId xmlns:a16="http://schemas.microsoft.com/office/drawing/2014/main" id="{BE1B342A-5924-4F95-9E71-B22DB2195E0C}"/>
                </a:ext>
              </a:extLst>
            </p:cNvPr>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a:extLst>
                <a:ext uri="{FF2B5EF4-FFF2-40B4-BE49-F238E27FC236}">
                  <a16:creationId xmlns:a16="http://schemas.microsoft.com/office/drawing/2014/main" id="{993E817B-88CC-4106-A4DF-BA82E6376088}"/>
                </a:ext>
              </a:extLst>
            </p:cNvPr>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a:extLst>
                <a:ext uri="{FF2B5EF4-FFF2-40B4-BE49-F238E27FC236}">
                  <a16:creationId xmlns:a16="http://schemas.microsoft.com/office/drawing/2014/main" id="{B061FD80-82DD-47F4-A963-3E782FD490EB}"/>
                </a:ext>
              </a:extLst>
            </p:cNvPr>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a:extLst>
                <a:ext uri="{FF2B5EF4-FFF2-40B4-BE49-F238E27FC236}">
                  <a16:creationId xmlns:a16="http://schemas.microsoft.com/office/drawing/2014/main" id="{F3284D96-FD56-4589-B512-5CBDD6FD2BCB}"/>
                </a:ext>
              </a:extLst>
            </p:cNvPr>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a:extLst>
                <a:ext uri="{FF2B5EF4-FFF2-40B4-BE49-F238E27FC236}">
                  <a16:creationId xmlns:a16="http://schemas.microsoft.com/office/drawing/2014/main" id="{131717C6-999E-436A-943D-10BFB30224F9}"/>
                </a:ext>
              </a:extLst>
            </p:cNvPr>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a:extLst>
                <a:ext uri="{FF2B5EF4-FFF2-40B4-BE49-F238E27FC236}">
                  <a16:creationId xmlns:a16="http://schemas.microsoft.com/office/drawing/2014/main" id="{176FE1CF-3DC0-4C56-BBAD-4E561175BE72}"/>
                </a:ext>
              </a:extLst>
            </p:cNvPr>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a:extLst>
                <a:ext uri="{FF2B5EF4-FFF2-40B4-BE49-F238E27FC236}">
                  <a16:creationId xmlns:a16="http://schemas.microsoft.com/office/drawing/2014/main" id="{F798012F-32E8-479C-8C4C-919B508209C7}"/>
                </a:ext>
              </a:extLst>
            </p:cNvPr>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a:extLst>
                <a:ext uri="{FF2B5EF4-FFF2-40B4-BE49-F238E27FC236}">
                  <a16:creationId xmlns:a16="http://schemas.microsoft.com/office/drawing/2014/main" id="{CFD1D1EC-FAC2-4C1E-93E8-345F1AFD2110}"/>
                </a:ext>
              </a:extLst>
            </p:cNvPr>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a:extLst>
                <a:ext uri="{FF2B5EF4-FFF2-40B4-BE49-F238E27FC236}">
                  <a16:creationId xmlns:a16="http://schemas.microsoft.com/office/drawing/2014/main" id="{CE6B820A-6FC9-4E20-949F-97DC40BCA337}"/>
                </a:ext>
              </a:extLst>
            </p:cNvPr>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a:extLst>
                <a:ext uri="{FF2B5EF4-FFF2-40B4-BE49-F238E27FC236}">
                  <a16:creationId xmlns:a16="http://schemas.microsoft.com/office/drawing/2014/main" id="{75FAA440-24A0-4487-BDCF-6D53BDCCA5C3}"/>
                </a:ext>
              </a:extLst>
            </p:cNvPr>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a:extLst>
                <a:ext uri="{FF2B5EF4-FFF2-40B4-BE49-F238E27FC236}">
                  <a16:creationId xmlns:a16="http://schemas.microsoft.com/office/drawing/2014/main" id="{1B65E40F-0F89-40C0-BB3C-C30FEE94E3AD}"/>
                </a:ext>
              </a:extLst>
            </p:cNvPr>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a:extLst>
                <a:ext uri="{FF2B5EF4-FFF2-40B4-BE49-F238E27FC236}">
                  <a16:creationId xmlns:a16="http://schemas.microsoft.com/office/drawing/2014/main" id="{5A61BADC-BF2B-4D0B-94D8-5683AC0AF24F}"/>
                </a:ext>
              </a:extLst>
            </p:cNvPr>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a:extLst>
                <a:ext uri="{FF2B5EF4-FFF2-40B4-BE49-F238E27FC236}">
                  <a16:creationId xmlns:a16="http://schemas.microsoft.com/office/drawing/2014/main" id="{DDFD8D18-64F6-4D79-BF4F-1465984047E1}"/>
                </a:ext>
              </a:extLst>
            </p:cNvPr>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a:extLst>
                <a:ext uri="{FF2B5EF4-FFF2-40B4-BE49-F238E27FC236}">
                  <a16:creationId xmlns:a16="http://schemas.microsoft.com/office/drawing/2014/main" id="{36D82615-794E-4CE0-81E2-3D6673BC764F}"/>
                </a:ext>
              </a:extLst>
            </p:cNvPr>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a:extLst>
                <a:ext uri="{FF2B5EF4-FFF2-40B4-BE49-F238E27FC236}">
                  <a16:creationId xmlns:a16="http://schemas.microsoft.com/office/drawing/2014/main" id="{AB202538-A4D3-4880-911E-7710CCB96AF0}"/>
                </a:ext>
              </a:extLst>
            </p:cNvPr>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a:extLst>
                <a:ext uri="{FF2B5EF4-FFF2-40B4-BE49-F238E27FC236}">
                  <a16:creationId xmlns:a16="http://schemas.microsoft.com/office/drawing/2014/main" id="{662F77E7-FFA6-434D-8271-4CF007FAA83A}"/>
                </a:ext>
              </a:extLst>
            </p:cNvPr>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a:extLst>
                <a:ext uri="{FF2B5EF4-FFF2-40B4-BE49-F238E27FC236}">
                  <a16:creationId xmlns:a16="http://schemas.microsoft.com/office/drawing/2014/main" id="{E47E35C6-1EB9-4240-814B-3B460014D9C5}"/>
                </a:ext>
              </a:extLst>
            </p:cNvPr>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a:extLst>
                <a:ext uri="{FF2B5EF4-FFF2-40B4-BE49-F238E27FC236}">
                  <a16:creationId xmlns:a16="http://schemas.microsoft.com/office/drawing/2014/main" id="{41AB8043-E75A-41CF-A0E6-6A9DC0F30652}"/>
                </a:ext>
              </a:extLst>
            </p:cNvPr>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a:extLst>
                <a:ext uri="{FF2B5EF4-FFF2-40B4-BE49-F238E27FC236}">
                  <a16:creationId xmlns:a16="http://schemas.microsoft.com/office/drawing/2014/main" id="{A7985396-BF72-461F-9BB0-7A3557B31570}"/>
                </a:ext>
              </a:extLst>
            </p:cNvPr>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a:extLst>
                <a:ext uri="{FF2B5EF4-FFF2-40B4-BE49-F238E27FC236}">
                  <a16:creationId xmlns:a16="http://schemas.microsoft.com/office/drawing/2014/main" id="{AA4E89FC-A070-4630-B144-BA3D1A6185D3}"/>
                </a:ext>
              </a:extLst>
            </p:cNvPr>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a:extLst>
                <a:ext uri="{FF2B5EF4-FFF2-40B4-BE49-F238E27FC236}">
                  <a16:creationId xmlns:a16="http://schemas.microsoft.com/office/drawing/2014/main" id="{EA847114-2860-4147-B94A-92C7E2D4E895}"/>
                </a:ext>
              </a:extLst>
            </p:cNvPr>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a:extLst>
                <a:ext uri="{FF2B5EF4-FFF2-40B4-BE49-F238E27FC236}">
                  <a16:creationId xmlns:a16="http://schemas.microsoft.com/office/drawing/2014/main" id="{955296DE-F9B6-42F4-BDBE-D28E19EF4CB3}"/>
                </a:ext>
              </a:extLst>
            </p:cNvPr>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a:extLst>
                <a:ext uri="{FF2B5EF4-FFF2-40B4-BE49-F238E27FC236}">
                  <a16:creationId xmlns:a16="http://schemas.microsoft.com/office/drawing/2014/main" id="{D93C0478-5A93-4A87-AEF1-05626A78D9A9}"/>
                </a:ext>
              </a:extLst>
            </p:cNvPr>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a:extLst>
                <a:ext uri="{FF2B5EF4-FFF2-40B4-BE49-F238E27FC236}">
                  <a16:creationId xmlns:a16="http://schemas.microsoft.com/office/drawing/2014/main" id="{CB81C708-1F80-43FD-981A-F83AE2220880}"/>
                </a:ext>
              </a:extLst>
            </p:cNvPr>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a:extLst>
                <a:ext uri="{FF2B5EF4-FFF2-40B4-BE49-F238E27FC236}">
                  <a16:creationId xmlns:a16="http://schemas.microsoft.com/office/drawing/2014/main" id="{E9B2E505-D9F7-4E7E-A9D1-DEA760AC9C99}"/>
                </a:ext>
              </a:extLst>
            </p:cNvPr>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a:extLst>
                <a:ext uri="{FF2B5EF4-FFF2-40B4-BE49-F238E27FC236}">
                  <a16:creationId xmlns:a16="http://schemas.microsoft.com/office/drawing/2014/main" id="{1EE03BF5-7E1E-49A4-BE46-4C40B6AEF904}"/>
                </a:ext>
              </a:extLst>
            </p:cNvPr>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a:extLst>
                <a:ext uri="{FF2B5EF4-FFF2-40B4-BE49-F238E27FC236}">
                  <a16:creationId xmlns:a16="http://schemas.microsoft.com/office/drawing/2014/main" id="{EC6C061B-24CF-4FB0-8EE9-D3374A553B5E}"/>
                </a:ext>
              </a:extLst>
            </p:cNvPr>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a:extLst>
                <a:ext uri="{FF2B5EF4-FFF2-40B4-BE49-F238E27FC236}">
                  <a16:creationId xmlns:a16="http://schemas.microsoft.com/office/drawing/2014/main" id="{7860B2DE-67E2-445C-BA50-C9FC41204FE8}"/>
                </a:ext>
              </a:extLst>
            </p:cNvPr>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a:extLst>
                <a:ext uri="{FF2B5EF4-FFF2-40B4-BE49-F238E27FC236}">
                  <a16:creationId xmlns:a16="http://schemas.microsoft.com/office/drawing/2014/main" id="{9F3614B6-3A4C-4D81-9318-EBAD79F83107}"/>
                </a:ext>
              </a:extLst>
            </p:cNvPr>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a:extLst>
                <a:ext uri="{FF2B5EF4-FFF2-40B4-BE49-F238E27FC236}">
                  <a16:creationId xmlns:a16="http://schemas.microsoft.com/office/drawing/2014/main" id="{95EB13EF-BB04-4889-B971-EE81EA33D971}"/>
                </a:ext>
              </a:extLst>
            </p:cNvPr>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a:extLst>
                <a:ext uri="{FF2B5EF4-FFF2-40B4-BE49-F238E27FC236}">
                  <a16:creationId xmlns:a16="http://schemas.microsoft.com/office/drawing/2014/main" id="{2F722F4E-96A5-4F56-81C8-76C2ECE984EE}"/>
                </a:ext>
              </a:extLst>
            </p:cNvPr>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a:extLst>
                <a:ext uri="{FF2B5EF4-FFF2-40B4-BE49-F238E27FC236}">
                  <a16:creationId xmlns:a16="http://schemas.microsoft.com/office/drawing/2014/main" id="{F3749D76-3987-432A-81DC-E8E1D50FF81F}"/>
                </a:ext>
              </a:extLst>
            </p:cNvPr>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a:extLst>
                <a:ext uri="{FF2B5EF4-FFF2-40B4-BE49-F238E27FC236}">
                  <a16:creationId xmlns:a16="http://schemas.microsoft.com/office/drawing/2014/main" id="{060F9A92-72DD-4DCA-A48D-E399E5A40FAA}"/>
                </a:ext>
              </a:extLst>
            </p:cNvPr>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a:extLst>
                <a:ext uri="{FF2B5EF4-FFF2-40B4-BE49-F238E27FC236}">
                  <a16:creationId xmlns:a16="http://schemas.microsoft.com/office/drawing/2014/main" id="{485960F0-14E0-4418-AF77-7DA78C230605}"/>
                </a:ext>
              </a:extLst>
            </p:cNvPr>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a:extLst>
                <a:ext uri="{FF2B5EF4-FFF2-40B4-BE49-F238E27FC236}">
                  <a16:creationId xmlns:a16="http://schemas.microsoft.com/office/drawing/2014/main" id="{507ADC26-1FCC-4EF8-8677-758918BFC0E3}"/>
                </a:ext>
              </a:extLst>
            </p:cNvPr>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F282CED4-6F91-4E84-997D-1890B4E265F4}"/>
                </a:ext>
              </a:extLst>
            </p:cNvPr>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a:extLst>
                <a:ext uri="{FF2B5EF4-FFF2-40B4-BE49-F238E27FC236}">
                  <a16:creationId xmlns:a16="http://schemas.microsoft.com/office/drawing/2014/main" id="{0DF012E4-AA5A-48AB-8E20-1BC19DC739D3}"/>
                </a:ext>
              </a:extLst>
            </p:cNvPr>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E505B109-34D3-41EA-861A-BF157153758F}"/>
                </a:ext>
              </a:extLst>
            </p:cNvPr>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E0090626-9DC4-44E4-9A56-41D0D20A6F04}"/>
                </a:ext>
              </a:extLst>
            </p:cNvPr>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a:extLst>
                <a:ext uri="{FF2B5EF4-FFF2-40B4-BE49-F238E27FC236}">
                  <a16:creationId xmlns:a16="http://schemas.microsoft.com/office/drawing/2014/main" id="{2A675730-2E55-46CC-98A0-B18E77CDB1B9}"/>
                </a:ext>
              </a:extLst>
            </p:cNvPr>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a:extLst>
                <a:ext uri="{FF2B5EF4-FFF2-40B4-BE49-F238E27FC236}">
                  <a16:creationId xmlns:a16="http://schemas.microsoft.com/office/drawing/2014/main" id="{66D4100D-52CB-4A3F-85F0-DC1A821621D9}"/>
                </a:ext>
              </a:extLst>
            </p:cNvPr>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a:extLst>
                <a:ext uri="{FF2B5EF4-FFF2-40B4-BE49-F238E27FC236}">
                  <a16:creationId xmlns:a16="http://schemas.microsoft.com/office/drawing/2014/main" id="{B05A55EF-B84E-44BB-98FA-CD44EEBF75B3}"/>
                </a:ext>
              </a:extLst>
            </p:cNvPr>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a:extLst>
                <a:ext uri="{FF2B5EF4-FFF2-40B4-BE49-F238E27FC236}">
                  <a16:creationId xmlns:a16="http://schemas.microsoft.com/office/drawing/2014/main" id="{4E85B2BF-3264-4DAC-AC2F-C183A8D26CB6}"/>
                </a:ext>
              </a:extLst>
            </p:cNvPr>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a:extLst>
                <a:ext uri="{FF2B5EF4-FFF2-40B4-BE49-F238E27FC236}">
                  <a16:creationId xmlns:a16="http://schemas.microsoft.com/office/drawing/2014/main" id="{366CF926-D8B1-43D9-AECF-B0F5E14A89FF}"/>
                </a:ext>
              </a:extLst>
            </p:cNvPr>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a:extLst>
                <a:ext uri="{FF2B5EF4-FFF2-40B4-BE49-F238E27FC236}">
                  <a16:creationId xmlns:a16="http://schemas.microsoft.com/office/drawing/2014/main" id="{535157C2-B428-488D-92F7-7411705643DA}"/>
                </a:ext>
              </a:extLst>
            </p:cNvPr>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a:extLst>
                <a:ext uri="{FF2B5EF4-FFF2-40B4-BE49-F238E27FC236}">
                  <a16:creationId xmlns:a16="http://schemas.microsoft.com/office/drawing/2014/main" id="{AD1BF7DA-069A-4B17-AFFB-EB51549E10FE}"/>
                </a:ext>
              </a:extLst>
            </p:cNvPr>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a:extLst>
                <a:ext uri="{FF2B5EF4-FFF2-40B4-BE49-F238E27FC236}">
                  <a16:creationId xmlns:a16="http://schemas.microsoft.com/office/drawing/2014/main" id="{762D8BAC-8376-48CE-BE2C-4EBB5723B153}"/>
                </a:ext>
              </a:extLst>
            </p:cNvPr>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a:extLst>
                <a:ext uri="{FF2B5EF4-FFF2-40B4-BE49-F238E27FC236}">
                  <a16:creationId xmlns:a16="http://schemas.microsoft.com/office/drawing/2014/main" id="{3DDB5FD6-D623-4447-8348-EFDC69410468}"/>
                </a:ext>
              </a:extLst>
            </p:cNvPr>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a:extLst>
                <a:ext uri="{FF2B5EF4-FFF2-40B4-BE49-F238E27FC236}">
                  <a16:creationId xmlns:a16="http://schemas.microsoft.com/office/drawing/2014/main" id="{4A8879C3-7AE0-4CAA-83BE-5DE29D8F5B16}"/>
                </a:ext>
              </a:extLst>
            </p:cNvPr>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a:extLst>
                <a:ext uri="{FF2B5EF4-FFF2-40B4-BE49-F238E27FC236}">
                  <a16:creationId xmlns:a16="http://schemas.microsoft.com/office/drawing/2014/main" id="{730B1314-838A-4028-8307-EFD4E75B1A1E}"/>
                </a:ext>
              </a:extLst>
            </p:cNvPr>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a:extLst>
                <a:ext uri="{FF2B5EF4-FFF2-40B4-BE49-F238E27FC236}">
                  <a16:creationId xmlns:a16="http://schemas.microsoft.com/office/drawing/2014/main" id="{47058EE1-F1B7-4BB9-A83C-555CC46074DB}"/>
                </a:ext>
              </a:extLst>
            </p:cNvPr>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a:extLst>
                <a:ext uri="{FF2B5EF4-FFF2-40B4-BE49-F238E27FC236}">
                  <a16:creationId xmlns:a16="http://schemas.microsoft.com/office/drawing/2014/main" id="{6A1FE3B6-4106-4D10-8385-77A5E78F8CC2}"/>
                </a:ext>
              </a:extLst>
            </p:cNvPr>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a:extLst>
                <a:ext uri="{FF2B5EF4-FFF2-40B4-BE49-F238E27FC236}">
                  <a16:creationId xmlns:a16="http://schemas.microsoft.com/office/drawing/2014/main" id="{2448D988-D970-43A3-B078-855CCB84DF04}"/>
                </a:ext>
              </a:extLst>
            </p:cNvPr>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a:extLst>
                <a:ext uri="{FF2B5EF4-FFF2-40B4-BE49-F238E27FC236}">
                  <a16:creationId xmlns:a16="http://schemas.microsoft.com/office/drawing/2014/main" id="{8B954354-FEF7-434D-A5B1-C1952D4553D1}"/>
                </a:ext>
              </a:extLst>
            </p:cNvPr>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a:extLst>
                <a:ext uri="{FF2B5EF4-FFF2-40B4-BE49-F238E27FC236}">
                  <a16:creationId xmlns:a16="http://schemas.microsoft.com/office/drawing/2014/main" id="{5B86896B-CB55-4EFE-AA84-AF12B1DAEE28}"/>
                </a:ext>
              </a:extLst>
            </p:cNvPr>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a:extLst>
                <a:ext uri="{FF2B5EF4-FFF2-40B4-BE49-F238E27FC236}">
                  <a16:creationId xmlns:a16="http://schemas.microsoft.com/office/drawing/2014/main" id="{FA260291-4874-440D-A56F-639F590A3595}"/>
                </a:ext>
              </a:extLst>
            </p:cNvPr>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8865CEB6-F878-4AAD-94E8-F598843E5034}"/>
                </a:ext>
              </a:extLst>
            </p:cNvPr>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a:extLst>
                <a:ext uri="{FF2B5EF4-FFF2-40B4-BE49-F238E27FC236}">
                  <a16:creationId xmlns:a16="http://schemas.microsoft.com/office/drawing/2014/main" id="{3F88ABC5-8EED-41A8-9743-874E762B592D}"/>
                </a:ext>
              </a:extLst>
            </p:cNvPr>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1" name="组合 330">
              <a:extLst>
                <a:ext uri="{FF2B5EF4-FFF2-40B4-BE49-F238E27FC236}">
                  <a16:creationId xmlns:a16="http://schemas.microsoft.com/office/drawing/2014/main" id="{00BD5DCB-FDD1-46F9-A8BD-C3C26956F060}"/>
                </a:ext>
              </a:extLst>
            </p:cNvPr>
            <p:cNvGrpSpPr/>
            <p:nvPr/>
          </p:nvGrpSpPr>
          <p:grpSpPr>
            <a:xfrm rot="3539139">
              <a:off x="6459246" y="585525"/>
              <a:ext cx="969728" cy="840965"/>
              <a:chOff x="4602481" y="675835"/>
              <a:chExt cx="969728" cy="840965"/>
            </a:xfrm>
          </p:grpSpPr>
          <p:sp>
            <p:nvSpPr>
              <p:cNvPr id="335" name="椭圆 334">
                <a:extLst>
                  <a:ext uri="{FF2B5EF4-FFF2-40B4-BE49-F238E27FC236}">
                    <a16:creationId xmlns:a16="http://schemas.microsoft.com/office/drawing/2014/main" id="{1E89CE41-5121-428C-8C1D-BC3A9681B01D}"/>
                  </a:ext>
                </a:extLst>
              </p:cNvPr>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a:extLst>
                  <a:ext uri="{FF2B5EF4-FFF2-40B4-BE49-F238E27FC236}">
                    <a16:creationId xmlns:a16="http://schemas.microsoft.com/office/drawing/2014/main" id="{468826E7-214F-4F4A-8F29-2AF53B053434}"/>
                  </a:ext>
                </a:extLst>
              </p:cNvPr>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a:extLst>
                  <a:ext uri="{FF2B5EF4-FFF2-40B4-BE49-F238E27FC236}">
                    <a16:creationId xmlns:a16="http://schemas.microsoft.com/office/drawing/2014/main" id="{C838CC01-F31C-4427-B6B7-C900F31A0EE1}"/>
                  </a:ext>
                </a:extLst>
              </p:cNvPr>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a:extLst>
                  <a:ext uri="{FF2B5EF4-FFF2-40B4-BE49-F238E27FC236}">
                    <a16:creationId xmlns:a16="http://schemas.microsoft.com/office/drawing/2014/main" id="{FD533BA8-2998-46E9-B186-7065458C911A}"/>
                  </a:ext>
                </a:extLst>
              </p:cNvPr>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a:extLst>
                  <a:ext uri="{FF2B5EF4-FFF2-40B4-BE49-F238E27FC236}">
                    <a16:creationId xmlns:a16="http://schemas.microsoft.com/office/drawing/2014/main" id="{991A9AFB-CB28-489D-A39E-3EFE6B8D341B}"/>
                  </a:ext>
                </a:extLst>
              </p:cNvPr>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a:extLst>
                  <a:ext uri="{FF2B5EF4-FFF2-40B4-BE49-F238E27FC236}">
                    <a16:creationId xmlns:a16="http://schemas.microsoft.com/office/drawing/2014/main" id="{A22D3A38-AA47-4920-AAB7-85BE2D6ED0D4}"/>
                  </a:ext>
                </a:extLst>
              </p:cNvPr>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619CC9A6-8C53-4556-90BC-124FD07B5E20}"/>
                  </a:ext>
                </a:extLst>
              </p:cNvPr>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a:extLst>
                  <a:ext uri="{FF2B5EF4-FFF2-40B4-BE49-F238E27FC236}">
                    <a16:creationId xmlns:a16="http://schemas.microsoft.com/office/drawing/2014/main" id="{D566C0AB-4B6F-40AA-AD7D-C878AFA30C1E}"/>
                  </a:ext>
                </a:extLst>
              </p:cNvPr>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a:extLst>
                  <a:ext uri="{FF2B5EF4-FFF2-40B4-BE49-F238E27FC236}">
                    <a16:creationId xmlns:a16="http://schemas.microsoft.com/office/drawing/2014/main" id="{9DFB5EBB-6AA6-4FAC-95BA-6B4FC9EB5590}"/>
                  </a:ext>
                </a:extLst>
              </p:cNvPr>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a:extLst>
                  <a:ext uri="{FF2B5EF4-FFF2-40B4-BE49-F238E27FC236}">
                    <a16:creationId xmlns:a16="http://schemas.microsoft.com/office/drawing/2014/main" id="{54C1BC02-F44D-4F90-BC16-C4BBD81519F6}"/>
                  </a:ext>
                </a:extLst>
              </p:cNvPr>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a:extLst>
                  <a:ext uri="{FF2B5EF4-FFF2-40B4-BE49-F238E27FC236}">
                    <a16:creationId xmlns:a16="http://schemas.microsoft.com/office/drawing/2014/main" id="{2DE31FC2-27C2-45D2-AB9D-E3F2E4BBD72D}"/>
                  </a:ext>
                </a:extLst>
              </p:cNvPr>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a:extLst>
                  <a:ext uri="{FF2B5EF4-FFF2-40B4-BE49-F238E27FC236}">
                    <a16:creationId xmlns:a16="http://schemas.microsoft.com/office/drawing/2014/main" id="{23668F91-6298-4C08-A259-3119D70462BD}"/>
                  </a:ext>
                </a:extLst>
              </p:cNvPr>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a:extLst>
                  <a:ext uri="{FF2B5EF4-FFF2-40B4-BE49-F238E27FC236}">
                    <a16:creationId xmlns:a16="http://schemas.microsoft.com/office/drawing/2014/main" id="{61E94202-5DDA-46DB-B167-F876DA023F2C}"/>
                  </a:ext>
                </a:extLst>
              </p:cNvPr>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a:extLst>
                  <a:ext uri="{FF2B5EF4-FFF2-40B4-BE49-F238E27FC236}">
                    <a16:creationId xmlns:a16="http://schemas.microsoft.com/office/drawing/2014/main" id="{AFDFED59-44DD-477E-9448-FEB1BAC90586}"/>
                  </a:ext>
                </a:extLst>
              </p:cNvPr>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a:extLst>
                  <a:ext uri="{FF2B5EF4-FFF2-40B4-BE49-F238E27FC236}">
                    <a16:creationId xmlns:a16="http://schemas.microsoft.com/office/drawing/2014/main" id="{8A1456AF-4561-4FFC-A095-A11AFDA9B0E2}"/>
                  </a:ext>
                </a:extLst>
              </p:cNvPr>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椭圆 349">
                <a:extLst>
                  <a:ext uri="{FF2B5EF4-FFF2-40B4-BE49-F238E27FC236}">
                    <a16:creationId xmlns:a16="http://schemas.microsoft.com/office/drawing/2014/main" id="{41880614-6B1E-45CD-A12A-694319E99819}"/>
                  </a:ext>
                </a:extLst>
              </p:cNvPr>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a:extLst>
                  <a:ext uri="{FF2B5EF4-FFF2-40B4-BE49-F238E27FC236}">
                    <a16:creationId xmlns:a16="http://schemas.microsoft.com/office/drawing/2014/main" id="{AF99B7B2-0E28-4AE8-9823-52F87F2D482C}"/>
                  </a:ext>
                </a:extLst>
              </p:cNvPr>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a:extLst>
                  <a:ext uri="{FF2B5EF4-FFF2-40B4-BE49-F238E27FC236}">
                    <a16:creationId xmlns:a16="http://schemas.microsoft.com/office/drawing/2014/main" id="{E0DBD037-5C96-4DFA-BF00-95304CB2E3FD}"/>
                  </a:ext>
                </a:extLst>
              </p:cNvPr>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2" name="椭圆 331">
              <a:extLst>
                <a:ext uri="{FF2B5EF4-FFF2-40B4-BE49-F238E27FC236}">
                  <a16:creationId xmlns:a16="http://schemas.microsoft.com/office/drawing/2014/main" id="{309B8D1C-BC24-43BB-B287-2B49D83CA5E3}"/>
                </a:ext>
              </a:extLst>
            </p:cNvPr>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a:extLst>
                <a:ext uri="{FF2B5EF4-FFF2-40B4-BE49-F238E27FC236}">
                  <a16:creationId xmlns:a16="http://schemas.microsoft.com/office/drawing/2014/main" id="{B86CB5E8-3F04-42E3-A3D8-01BDF7446A2D}"/>
                </a:ext>
              </a:extLst>
            </p:cNvPr>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a:extLst>
                <a:ext uri="{FF2B5EF4-FFF2-40B4-BE49-F238E27FC236}">
                  <a16:creationId xmlns:a16="http://schemas.microsoft.com/office/drawing/2014/main" id="{5D72BEB7-72F9-496C-ADAB-522ABF0FC387}"/>
                </a:ext>
              </a:extLst>
            </p:cNvPr>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3" name="椭圆 352">
            <a:extLst>
              <a:ext uri="{FF2B5EF4-FFF2-40B4-BE49-F238E27FC236}">
                <a16:creationId xmlns:a16="http://schemas.microsoft.com/office/drawing/2014/main" id="{01E188C2-DF9C-4958-867A-757919A69E46}"/>
              </a:ext>
            </a:extLst>
          </p:cNvPr>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a:extLst>
              <a:ext uri="{FF2B5EF4-FFF2-40B4-BE49-F238E27FC236}">
                <a16:creationId xmlns:a16="http://schemas.microsoft.com/office/drawing/2014/main" id="{802A23CC-0C21-4920-814F-6B23B5909109}"/>
              </a:ext>
            </a:extLst>
          </p:cNvPr>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a:extLst>
              <a:ext uri="{FF2B5EF4-FFF2-40B4-BE49-F238E27FC236}">
                <a16:creationId xmlns:a16="http://schemas.microsoft.com/office/drawing/2014/main" id="{313539A8-70F8-4C1F-B665-BED8E9EA54C0}"/>
              </a:ext>
            </a:extLst>
          </p:cNvPr>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a:extLst>
              <a:ext uri="{FF2B5EF4-FFF2-40B4-BE49-F238E27FC236}">
                <a16:creationId xmlns:a16="http://schemas.microsoft.com/office/drawing/2014/main" id="{CA7A6968-D546-47EB-BE1D-26940734F71B}"/>
              </a:ext>
            </a:extLst>
          </p:cNvPr>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0154267D-6100-4A09-BDCC-40CBD0CBED08}"/>
              </a:ext>
            </a:extLst>
          </p:cNvPr>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a:extLst>
              <a:ext uri="{FF2B5EF4-FFF2-40B4-BE49-F238E27FC236}">
                <a16:creationId xmlns:a16="http://schemas.microsoft.com/office/drawing/2014/main" id="{5CCD681A-46F5-4950-B182-B7EE7BD7EBCB}"/>
              </a:ext>
            </a:extLst>
          </p:cNvPr>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a:extLst>
              <a:ext uri="{FF2B5EF4-FFF2-40B4-BE49-F238E27FC236}">
                <a16:creationId xmlns:a16="http://schemas.microsoft.com/office/drawing/2014/main" id="{D2ADBFCC-DA37-4D05-A5A9-54DBAB7C1442}"/>
              </a:ext>
            </a:extLst>
          </p:cNvPr>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a:extLst>
              <a:ext uri="{FF2B5EF4-FFF2-40B4-BE49-F238E27FC236}">
                <a16:creationId xmlns:a16="http://schemas.microsoft.com/office/drawing/2014/main" id="{4FFB6915-D678-42DA-8697-0E9EA74DC01F}"/>
              </a:ext>
            </a:extLst>
          </p:cNvPr>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a:extLst>
              <a:ext uri="{FF2B5EF4-FFF2-40B4-BE49-F238E27FC236}">
                <a16:creationId xmlns:a16="http://schemas.microsoft.com/office/drawing/2014/main" id="{05E460B6-AEA8-45F9-A155-3DD7C83237C9}"/>
              </a:ext>
            </a:extLst>
          </p:cNvPr>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a:extLst>
              <a:ext uri="{FF2B5EF4-FFF2-40B4-BE49-F238E27FC236}">
                <a16:creationId xmlns:a16="http://schemas.microsoft.com/office/drawing/2014/main" id="{8740A715-891C-42B4-9AA2-5E2BE7003ABB}"/>
              </a:ext>
            </a:extLst>
          </p:cNvPr>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a:extLst>
              <a:ext uri="{FF2B5EF4-FFF2-40B4-BE49-F238E27FC236}">
                <a16:creationId xmlns:a16="http://schemas.microsoft.com/office/drawing/2014/main" id="{FF47A763-9E3D-4732-9192-F3D87F019715}"/>
              </a:ext>
            </a:extLst>
          </p:cNvPr>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a:extLst>
              <a:ext uri="{FF2B5EF4-FFF2-40B4-BE49-F238E27FC236}">
                <a16:creationId xmlns:a16="http://schemas.microsoft.com/office/drawing/2014/main" id="{76E1F1BD-713C-4112-A868-13FBAFB25146}"/>
              </a:ext>
            </a:extLst>
          </p:cNvPr>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a:extLst>
              <a:ext uri="{FF2B5EF4-FFF2-40B4-BE49-F238E27FC236}">
                <a16:creationId xmlns:a16="http://schemas.microsoft.com/office/drawing/2014/main" id="{CD07BB1C-A1A2-4C14-BC50-883288C15AFD}"/>
              </a:ext>
            </a:extLst>
          </p:cNvPr>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a:extLst>
              <a:ext uri="{FF2B5EF4-FFF2-40B4-BE49-F238E27FC236}">
                <a16:creationId xmlns:a16="http://schemas.microsoft.com/office/drawing/2014/main" id="{0BB3A763-976C-430E-BE34-BC54A5F0376A}"/>
              </a:ext>
            </a:extLst>
          </p:cNvPr>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a:extLst>
              <a:ext uri="{FF2B5EF4-FFF2-40B4-BE49-F238E27FC236}">
                <a16:creationId xmlns:a16="http://schemas.microsoft.com/office/drawing/2014/main" id="{C21AB31A-79F0-470E-8F24-69AAAFE35D23}"/>
              </a:ext>
            </a:extLst>
          </p:cNvPr>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a:extLst>
              <a:ext uri="{FF2B5EF4-FFF2-40B4-BE49-F238E27FC236}">
                <a16:creationId xmlns:a16="http://schemas.microsoft.com/office/drawing/2014/main" id="{64358AF9-5B44-4F95-B233-5DC6E571EE87}"/>
              </a:ext>
            </a:extLst>
          </p:cNvPr>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a:extLst>
              <a:ext uri="{FF2B5EF4-FFF2-40B4-BE49-F238E27FC236}">
                <a16:creationId xmlns:a16="http://schemas.microsoft.com/office/drawing/2014/main" id="{3C006140-39E1-4F72-8EB1-E2C1394CFA71}"/>
              </a:ext>
            </a:extLst>
          </p:cNvPr>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a:extLst>
              <a:ext uri="{FF2B5EF4-FFF2-40B4-BE49-F238E27FC236}">
                <a16:creationId xmlns:a16="http://schemas.microsoft.com/office/drawing/2014/main" id="{274C9751-D998-48E4-8415-9618183D5AC0}"/>
              </a:ext>
            </a:extLst>
          </p:cNvPr>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a:extLst>
              <a:ext uri="{FF2B5EF4-FFF2-40B4-BE49-F238E27FC236}">
                <a16:creationId xmlns:a16="http://schemas.microsoft.com/office/drawing/2014/main" id="{9EBF7969-F991-4FE3-A108-08BC21733B01}"/>
              </a:ext>
            </a:extLst>
          </p:cNvPr>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a:extLst>
              <a:ext uri="{FF2B5EF4-FFF2-40B4-BE49-F238E27FC236}">
                <a16:creationId xmlns:a16="http://schemas.microsoft.com/office/drawing/2014/main" id="{DB64DC02-7ECE-4C6A-843C-D517DC4D5AB6}"/>
              </a:ext>
            </a:extLst>
          </p:cNvPr>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3" name="文本框 372">
            <a:extLst>
              <a:ext uri="{FF2B5EF4-FFF2-40B4-BE49-F238E27FC236}">
                <a16:creationId xmlns:a16="http://schemas.microsoft.com/office/drawing/2014/main" id="{3C0766D2-524F-4E9E-909A-374D24633FF5}"/>
              </a:ext>
            </a:extLst>
          </p:cNvPr>
          <p:cNvSpPr txBox="1"/>
          <p:nvPr/>
        </p:nvSpPr>
        <p:spPr>
          <a:xfrm>
            <a:off x="4739380" y="3075104"/>
            <a:ext cx="2718720" cy="646331"/>
          </a:xfrm>
          <a:prstGeom prst="rect">
            <a:avLst/>
          </a:prstGeom>
          <a:noFill/>
        </p:spPr>
        <p:txBody>
          <a:bodyPr wrap="square" rtlCol="0">
            <a:spAutoFit/>
          </a:bodyPr>
          <a:lstStyle/>
          <a:p>
            <a:pPr algn="ctr"/>
            <a:r>
              <a:rPr lang="en-US" altLang="zh-CN"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THANKS!</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cxnSp>
        <p:nvCxnSpPr>
          <p:cNvPr id="374" name="直接连接符 373">
            <a:extLst>
              <a:ext uri="{FF2B5EF4-FFF2-40B4-BE49-F238E27FC236}">
                <a16:creationId xmlns:a16="http://schemas.microsoft.com/office/drawing/2014/main" id="{C12F2998-471F-41BE-A599-699C1F9C7349}"/>
              </a:ext>
            </a:extLst>
          </p:cNvPr>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5" name="直接连接符 374">
            <a:extLst>
              <a:ext uri="{FF2B5EF4-FFF2-40B4-BE49-F238E27FC236}">
                <a16:creationId xmlns:a16="http://schemas.microsoft.com/office/drawing/2014/main" id="{79E19C00-405B-410C-92E2-C8C4FE520EA9}"/>
              </a:ext>
            </a:extLst>
          </p:cNvPr>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72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750" fill="hold"/>
                                        <p:tgtEl>
                                          <p:spTgt spid="19"/>
                                        </p:tgtEl>
                                        <p:attrNameLst>
                                          <p:attrName>ppt_w</p:attrName>
                                        </p:attrNameLst>
                                      </p:cBhvr>
                                      <p:tavLst>
                                        <p:tav tm="0">
                                          <p:val>
                                            <p:strVal val="(6*min(max(#ppt_w*#ppt_h,.3),1)-7.4)/-.7*#ppt_w"/>
                                          </p:val>
                                        </p:tav>
                                        <p:tav tm="100000">
                                          <p:val>
                                            <p:strVal val="#ppt_w"/>
                                          </p:val>
                                        </p:tav>
                                      </p:tavLst>
                                    </p:anim>
                                    <p:anim calcmode="lin" valueType="num">
                                      <p:cBhvr>
                                        <p:cTn id="8" dur="750" fill="hold"/>
                                        <p:tgtEl>
                                          <p:spTgt spid="19"/>
                                        </p:tgtEl>
                                        <p:attrNameLst>
                                          <p:attrName>ppt_h</p:attrName>
                                        </p:attrNameLst>
                                      </p:cBhvr>
                                      <p:tavLst>
                                        <p:tav tm="0">
                                          <p:val>
                                            <p:strVal val="(6*min(max(#ppt_w*#ppt_h,.3),1)-7.4)/-.7*#ppt_h"/>
                                          </p:val>
                                        </p:tav>
                                        <p:tav tm="100000">
                                          <p:val>
                                            <p:strVal val="#ppt_h"/>
                                          </p:val>
                                        </p:tav>
                                      </p:tavLst>
                                    </p:anim>
                                    <p:anim calcmode="lin" valueType="num">
                                      <p:cBhvr>
                                        <p:cTn id="9" dur="750" fill="hold"/>
                                        <p:tgtEl>
                                          <p:spTgt spid="19"/>
                                        </p:tgtEl>
                                        <p:attrNameLst>
                                          <p:attrName>ppt_x</p:attrName>
                                        </p:attrNameLst>
                                      </p:cBhvr>
                                      <p:tavLst>
                                        <p:tav tm="0">
                                          <p:val>
                                            <p:fltVal val="0.5"/>
                                          </p:val>
                                        </p:tav>
                                        <p:tav tm="100000">
                                          <p:val>
                                            <p:strVal val="#ppt_x"/>
                                          </p:val>
                                        </p:tav>
                                      </p:tavLst>
                                    </p:anim>
                                    <p:anim calcmode="lin" valueType="num">
                                      <p:cBhvr>
                                        <p:cTn id="10" dur="750" fill="hold"/>
                                        <p:tgtEl>
                                          <p:spTgt spid="19"/>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strVal val="(6*min(max(#ppt_w*#ppt_h,.3),1)-7.4)/-.7*#ppt_w"/>
                                          </p:val>
                                        </p:tav>
                                        <p:tav tm="100000">
                                          <p:val>
                                            <p:strVal val="#ppt_w"/>
                                          </p:val>
                                        </p:tav>
                                      </p:tavLst>
                                    </p:anim>
                                    <p:anim calcmode="lin" valueType="num">
                                      <p:cBhvr>
                                        <p:cTn id="14" dur="750" fill="hold"/>
                                        <p:tgtEl>
                                          <p:spTgt spid="20"/>
                                        </p:tgtEl>
                                        <p:attrNameLst>
                                          <p:attrName>ppt_h</p:attrName>
                                        </p:attrNameLst>
                                      </p:cBhvr>
                                      <p:tavLst>
                                        <p:tav tm="0">
                                          <p:val>
                                            <p:strVal val="(6*min(max(#ppt_w*#ppt_h,.3),1)-7.4)/-.7*#ppt_h"/>
                                          </p:val>
                                        </p:tav>
                                        <p:tav tm="100000">
                                          <p:val>
                                            <p:strVal val="#ppt_h"/>
                                          </p:val>
                                        </p:tav>
                                      </p:tavLst>
                                    </p:anim>
                                    <p:anim calcmode="lin" valueType="num">
                                      <p:cBhvr>
                                        <p:cTn id="15" dur="750" fill="hold"/>
                                        <p:tgtEl>
                                          <p:spTgt spid="20"/>
                                        </p:tgtEl>
                                        <p:attrNameLst>
                                          <p:attrName>ppt_x</p:attrName>
                                        </p:attrNameLst>
                                      </p:cBhvr>
                                      <p:tavLst>
                                        <p:tav tm="0">
                                          <p:val>
                                            <p:fltVal val="0.5"/>
                                          </p:val>
                                        </p:tav>
                                        <p:tav tm="100000">
                                          <p:val>
                                            <p:strVal val="#ppt_x"/>
                                          </p:val>
                                        </p:tav>
                                      </p:tavLst>
                                    </p:anim>
                                    <p:anim calcmode="lin" valueType="num">
                                      <p:cBhvr>
                                        <p:cTn id="16" dur="750" fill="hold"/>
                                        <p:tgtEl>
                                          <p:spTgt spid="20"/>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21"/>
                                        </p:tgtEl>
                                        <p:attrNameLst>
                                          <p:attrName>style.visibility</p:attrName>
                                        </p:attrNameLst>
                                      </p:cBhvr>
                                      <p:to>
                                        <p:strVal val="visible"/>
                                      </p:to>
                                    </p:set>
                                    <p:anim calcmode="lin" valueType="num">
                                      <p:cBhvr>
                                        <p:cTn id="19" dur="750" fill="hold"/>
                                        <p:tgtEl>
                                          <p:spTgt spid="21"/>
                                        </p:tgtEl>
                                        <p:attrNameLst>
                                          <p:attrName>ppt_w</p:attrName>
                                        </p:attrNameLst>
                                      </p:cBhvr>
                                      <p:tavLst>
                                        <p:tav tm="0">
                                          <p:val>
                                            <p:strVal val="(6*min(max(#ppt_w*#ppt_h,.3),1)-7.4)/-.7*#ppt_w"/>
                                          </p:val>
                                        </p:tav>
                                        <p:tav tm="100000">
                                          <p:val>
                                            <p:strVal val="#ppt_w"/>
                                          </p:val>
                                        </p:tav>
                                      </p:tavLst>
                                    </p:anim>
                                    <p:anim calcmode="lin" valueType="num">
                                      <p:cBhvr>
                                        <p:cTn id="20" dur="750" fill="hold"/>
                                        <p:tgtEl>
                                          <p:spTgt spid="21"/>
                                        </p:tgtEl>
                                        <p:attrNameLst>
                                          <p:attrName>ppt_h</p:attrName>
                                        </p:attrNameLst>
                                      </p:cBhvr>
                                      <p:tavLst>
                                        <p:tav tm="0">
                                          <p:val>
                                            <p:strVal val="(6*min(max(#ppt_w*#ppt_h,.3),1)-7.4)/-.7*#ppt_h"/>
                                          </p:val>
                                        </p:tav>
                                        <p:tav tm="100000">
                                          <p:val>
                                            <p:strVal val="#ppt_h"/>
                                          </p:val>
                                        </p:tav>
                                      </p:tavLst>
                                    </p:anim>
                                    <p:anim calcmode="lin" valueType="num">
                                      <p:cBhvr>
                                        <p:cTn id="21" dur="750" fill="hold"/>
                                        <p:tgtEl>
                                          <p:spTgt spid="21"/>
                                        </p:tgtEl>
                                        <p:attrNameLst>
                                          <p:attrName>ppt_x</p:attrName>
                                        </p:attrNameLst>
                                      </p:cBhvr>
                                      <p:tavLst>
                                        <p:tav tm="0">
                                          <p:val>
                                            <p:fltVal val="0.5"/>
                                          </p:val>
                                        </p:tav>
                                        <p:tav tm="100000">
                                          <p:val>
                                            <p:strVal val="#ppt_x"/>
                                          </p:val>
                                        </p:tav>
                                      </p:tavLst>
                                    </p:anim>
                                    <p:anim calcmode="lin" valueType="num">
                                      <p:cBhvr>
                                        <p:cTn id="22" dur="750" fill="hold"/>
                                        <p:tgtEl>
                                          <p:spTgt spid="21"/>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250"/>
                                        <p:tgtEl>
                                          <p:spTgt spid="23"/>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1250" fill="hold"/>
                                        <p:tgtEl>
                                          <p:spTgt spid="22"/>
                                        </p:tgtEl>
                                        <p:attrNameLst>
                                          <p:attrName>ppt_x</p:attrName>
                                        </p:attrNameLst>
                                      </p:cBhvr>
                                      <p:tavLst>
                                        <p:tav tm="0">
                                          <p:val>
                                            <p:strVal val="#ppt_x"/>
                                          </p:val>
                                        </p:tav>
                                        <p:tav tm="100000">
                                          <p:val>
                                            <p:strVal val="#ppt_x"/>
                                          </p:val>
                                        </p:tav>
                                      </p:tavLst>
                                    </p:anim>
                                    <p:anim calcmode="lin" valueType="num">
                                      <p:cBhvr additive="base">
                                        <p:cTn id="30" dur="125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3"/>
                                        </p:tgtEl>
                                        <p:attrNameLst>
                                          <p:attrName>style.visibility</p:attrName>
                                        </p:attrNameLst>
                                      </p:cBhvr>
                                      <p:to>
                                        <p:strVal val="visible"/>
                                      </p:to>
                                    </p:set>
                                    <p:anim calcmode="lin" valueType="num">
                                      <p:cBhvr additive="base">
                                        <p:cTn id="33" dur="1250" fill="hold"/>
                                        <p:tgtEl>
                                          <p:spTgt spid="353"/>
                                        </p:tgtEl>
                                        <p:attrNameLst>
                                          <p:attrName>ppt_x</p:attrName>
                                        </p:attrNameLst>
                                      </p:cBhvr>
                                      <p:tavLst>
                                        <p:tav tm="0">
                                          <p:val>
                                            <p:strVal val="0-#ppt_w/2"/>
                                          </p:val>
                                        </p:tav>
                                        <p:tav tm="100000">
                                          <p:val>
                                            <p:strVal val="#ppt_x"/>
                                          </p:val>
                                        </p:tav>
                                      </p:tavLst>
                                    </p:anim>
                                    <p:anim calcmode="lin" valueType="num">
                                      <p:cBhvr additive="base">
                                        <p:cTn id="34" dur="1250" fill="hold"/>
                                        <p:tgtEl>
                                          <p:spTgt spid="353"/>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4"/>
                                        </p:tgtEl>
                                        <p:attrNameLst>
                                          <p:attrName>style.visibility</p:attrName>
                                        </p:attrNameLst>
                                      </p:cBhvr>
                                      <p:to>
                                        <p:strVal val="visible"/>
                                      </p:to>
                                    </p:set>
                                    <p:anim calcmode="lin" valueType="num">
                                      <p:cBhvr additive="base">
                                        <p:cTn id="37" dur="1250" fill="hold"/>
                                        <p:tgtEl>
                                          <p:spTgt spid="354"/>
                                        </p:tgtEl>
                                        <p:attrNameLst>
                                          <p:attrName>ppt_x</p:attrName>
                                        </p:attrNameLst>
                                      </p:cBhvr>
                                      <p:tavLst>
                                        <p:tav tm="0">
                                          <p:val>
                                            <p:strVal val="0-#ppt_w/2"/>
                                          </p:val>
                                        </p:tav>
                                        <p:tav tm="100000">
                                          <p:val>
                                            <p:strVal val="#ppt_x"/>
                                          </p:val>
                                        </p:tav>
                                      </p:tavLst>
                                    </p:anim>
                                    <p:anim calcmode="lin" valueType="num">
                                      <p:cBhvr additive="base">
                                        <p:cTn id="38" dur="1250" fill="hold"/>
                                        <p:tgtEl>
                                          <p:spTgt spid="35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5"/>
                                        </p:tgtEl>
                                        <p:attrNameLst>
                                          <p:attrName>style.visibility</p:attrName>
                                        </p:attrNameLst>
                                      </p:cBhvr>
                                      <p:to>
                                        <p:strVal val="visible"/>
                                      </p:to>
                                    </p:set>
                                    <p:anim calcmode="lin" valueType="num">
                                      <p:cBhvr additive="base">
                                        <p:cTn id="41" dur="1250" fill="hold"/>
                                        <p:tgtEl>
                                          <p:spTgt spid="355"/>
                                        </p:tgtEl>
                                        <p:attrNameLst>
                                          <p:attrName>ppt_x</p:attrName>
                                        </p:attrNameLst>
                                      </p:cBhvr>
                                      <p:tavLst>
                                        <p:tav tm="0">
                                          <p:val>
                                            <p:strVal val="#ppt_x"/>
                                          </p:val>
                                        </p:tav>
                                        <p:tav tm="100000">
                                          <p:val>
                                            <p:strVal val="#ppt_x"/>
                                          </p:val>
                                        </p:tav>
                                      </p:tavLst>
                                    </p:anim>
                                    <p:anim calcmode="lin" valueType="num">
                                      <p:cBhvr additive="base">
                                        <p:cTn id="42" dur="1250" fill="hold"/>
                                        <p:tgtEl>
                                          <p:spTgt spid="355"/>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6"/>
                                        </p:tgtEl>
                                        <p:attrNameLst>
                                          <p:attrName>style.visibility</p:attrName>
                                        </p:attrNameLst>
                                      </p:cBhvr>
                                      <p:to>
                                        <p:strVal val="visible"/>
                                      </p:to>
                                    </p:set>
                                    <p:anim calcmode="lin" valueType="num">
                                      <p:cBhvr additive="base">
                                        <p:cTn id="45" dur="1250" fill="hold"/>
                                        <p:tgtEl>
                                          <p:spTgt spid="356"/>
                                        </p:tgtEl>
                                        <p:attrNameLst>
                                          <p:attrName>ppt_x</p:attrName>
                                        </p:attrNameLst>
                                      </p:cBhvr>
                                      <p:tavLst>
                                        <p:tav tm="0">
                                          <p:val>
                                            <p:strVal val="0-#ppt_w/2"/>
                                          </p:val>
                                        </p:tav>
                                        <p:tav tm="100000">
                                          <p:val>
                                            <p:strVal val="#ppt_x"/>
                                          </p:val>
                                        </p:tav>
                                      </p:tavLst>
                                    </p:anim>
                                    <p:anim calcmode="lin" valueType="num">
                                      <p:cBhvr additive="base">
                                        <p:cTn id="46" dur="1250" fill="hold"/>
                                        <p:tgtEl>
                                          <p:spTgt spid="35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7"/>
                                        </p:tgtEl>
                                        <p:attrNameLst>
                                          <p:attrName>style.visibility</p:attrName>
                                        </p:attrNameLst>
                                      </p:cBhvr>
                                      <p:to>
                                        <p:strVal val="visible"/>
                                      </p:to>
                                    </p:set>
                                    <p:anim calcmode="lin" valueType="num">
                                      <p:cBhvr additive="base">
                                        <p:cTn id="49" dur="1250" fill="hold"/>
                                        <p:tgtEl>
                                          <p:spTgt spid="357"/>
                                        </p:tgtEl>
                                        <p:attrNameLst>
                                          <p:attrName>ppt_x</p:attrName>
                                        </p:attrNameLst>
                                      </p:cBhvr>
                                      <p:tavLst>
                                        <p:tav tm="0">
                                          <p:val>
                                            <p:strVal val="1+#ppt_w/2"/>
                                          </p:val>
                                        </p:tav>
                                        <p:tav tm="100000">
                                          <p:val>
                                            <p:strVal val="#ppt_x"/>
                                          </p:val>
                                        </p:tav>
                                      </p:tavLst>
                                    </p:anim>
                                    <p:anim calcmode="lin" valueType="num">
                                      <p:cBhvr additive="base">
                                        <p:cTn id="50" dur="1250" fill="hold"/>
                                        <p:tgtEl>
                                          <p:spTgt spid="357"/>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8"/>
                                        </p:tgtEl>
                                        <p:attrNameLst>
                                          <p:attrName>style.visibility</p:attrName>
                                        </p:attrNameLst>
                                      </p:cBhvr>
                                      <p:to>
                                        <p:strVal val="visible"/>
                                      </p:to>
                                    </p:set>
                                    <p:anim calcmode="lin" valueType="num">
                                      <p:cBhvr additive="base">
                                        <p:cTn id="53" dur="1250" fill="hold"/>
                                        <p:tgtEl>
                                          <p:spTgt spid="358"/>
                                        </p:tgtEl>
                                        <p:attrNameLst>
                                          <p:attrName>ppt_x</p:attrName>
                                        </p:attrNameLst>
                                      </p:cBhvr>
                                      <p:tavLst>
                                        <p:tav tm="0">
                                          <p:val>
                                            <p:strVal val="1+#ppt_w/2"/>
                                          </p:val>
                                        </p:tav>
                                        <p:tav tm="100000">
                                          <p:val>
                                            <p:strVal val="#ppt_x"/>
                                          </p:val>
                                        </p:tav>
                                      </p:tavLst>
                                    </p:anim>
                                    <p:anim calcmode="lin" valueType="num">
                                      <p:cBhvr additive="base">
                                        <p:cTn id="54" dur="1250" fill="hold"/>
                                        <p:tgtEl>
                                          <p:spTgt spid="35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9"/>
                                        </p:tgtEl>
                                        <p:attrNameLst>
                                          <p:attrName>style.visibility</p:attrName>
                                        </p:attrNameLst>
                                      </p:cBhvr>
                                      <p:to>
                                        <p:strVal val="visible"/>
                                      </p:to>
                                    </p:set>
                                    <p:anim calcmode="lin" valueType="num">
                                      <p:cBhvr additive="base">
                                        <p:cTn id="57" dur="1250" fill="hold"/>
                                        <p:tgtEl>
                                          <p:spTgt spid="359"/>
                                        </p:tgtEl>
                                        <p:attrNameLst>
                                          <p:attrName>ppt_x</p:attrName>
                                        </p:attrNameLst>
                                      </p:cBhvr>
                                      <p:tavLst>
                                        <p:tav tm="0">
                                          <p:val>
                                            <p:strVal val="#ppt_x"/>
                                          </p:val>
                                        </p:tav>
                                        <p:tav tm="100000">
                                          <p:val>
                                            <p:strVal val="#ppt_x"/>
                                          </p:val>
                                        </p:tav>
                                      </p:tavLst>
                                    </p:anim>
                                    <p:anim calcmode="lin" valueType="num">
                                      <p:cBhvr additive="base">
                                        <p:cTn id="58" dur="1250" fill="hold"/>
                                        <p:tgtEl>
                                          <p:spTgt spid="359"/>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60"/>
                                        </p:tgtEl>
                                        <p:attrNameLst>
                                          <p:attrName>style.visibility</p:attrName>
                                        </p:attrNameLst>
                                      </p:cBhvr>
                                      <p:to>
                                        <p:strVal val="visible"/>
                                      </p:to>
                                    </p:set>
                                    <p:anim calcmode="lin" valueType="num">
                                      <p:cBhvr additive="base">
                                        <p:cTn id="61" dur="1250" fill="hold"/>
                                        <p:tgtEl>
                                          <p:spTgt spid="360"/>
                                        </p:tgtEl>
                                        <p:attrNameLst>
                                          <p:attrName>ppt_x</p:attrName>
                                        </p:attrNameLst>
                                      </p:cBhvr>
                                      <p:tavLst>
                                        <p:tav tm="0">
                                          <p:val>
                                            <p:strVal val="1+#ppt_w/2"/>
                                          </p:val>
                                        </p:tav>
                                        <p:tav tm="100000">
                                          <p:val>
                                            <p:strVal val="#ppt_x"/>
                                          </p:val>
                                        </p:tav>
                                      </p:tavLst>
                                    </p:anim>
                                    <p:anim calcmode="lin" valueType="num">
                                      <p:cBhvr additive="base">
                                        <p:cTn id="62" dur="1250" fill="hold"/>
                                        <p:tgtEl>
                                          <p:spTgt spid="360"/>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61"/>
                                        </p:tgtEl>
                                        <p:attrNameLst>
                                          <p:attrName>style.visibility</p:attrName>
                                        </p:attrNameLst>
                                      </p:cBhvr>
                                      <p:to>
                                        <p:strVal val="visible"/>
                                      </p:to>
                                    </p:set>
                                    <p:anim calcmode="lin" valueType="num">
                                      <p:cBhvr additive="base">
                                        <p:cTn id="65" dur="1250" fill="hold"/>
                                        <p:tgtEl>
                                          <p:spTgt spid="361"/>
                                        </p:tgtEl>
                                        <p:attrNameLst>
                                          <p:attrName>ppt_x</p:attrName>
                                        </p:attrNameLst>
                                      </p:cBhvr>
                                      <p:tavLst>
                                        <p:tav tm="0">
                                          <p:val>
                                            <p:strVal val="#ppt_x"/>
                                          </p:val>
                                        </p:tav>
                                        <p:tav tm="100000">
                                          <p:val>
                                            <p:strVal val="#ppt_x"/>
                                          </p:val>
                                        </p:tav>
                                      </p:tavLst>
                                    </p:anim>
                                    <p:anim calcmode="lin" valueType="num">
                                      <p:cBhvr additive="base">
                                        <p:cTn id="66" dur="1250" fill="hold"/>
                                        <p:tgtEl>
                                          <p:spTgt spid="361"/>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62"/>
                                        </p:tgtEl>
                                        <p:attrNameLst>
                                          <p:attrName>style.visibility</p:attrName>
                                        </p:attrNameLst>
                                      </p:cBhvr>
                                      <p:to>
                                        <p:strVal val="visible"/>
                                      </p:to>
                                    </p:set>
                                    <p:anim calcmode="lin" valueType="num">
                                      <p:cBhvr additive="base">
                                        <p:cTn id="69" dur="1250" fill="hold"/>
                                        <p:tgtEl>
                                          <p:spTgt spid="362"/>
                                        </p:tgtEl>
                                        <p:attrNameLst>
                                          <p:attrName>ppt_x</p:attrName>
                                        </p:attrNameLst>
                                      </p:cBhvr>
                                      <p:tavLst>
                                        <p:tav tm="0">
                                          <p:val>
                                            <p:strVal val="0-#ppt_w/2"/>
                                          </p:val>
                                        </p:tav>
                                        <p:tav tm="100000">
                                          <p:val>
                                            <p:strVal val="#ppt_x"/>
                                          </p:val>
                                        </p:tav>
                                      </p:tavLst>
                                    </p:anim>
                                    <p:anim calcmode="lin" valueType="num">
                                      <p:cBhvr additive="base">
                                        <p:cTn id="70" dur="1250" fill="hold"/>
                                        <p:tgtEl>
                                          <p:spTgt spid="362"/>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3"/>
                                        </p:tgtEl>
                                        <p:attrNameLst>
                                          <p:attrName>style.visibility</p:attrName>
                                        </p:attrNameLst>
                                      </p:cBhvr>
                                      <p:to>
                                        <p:strVal val="visible"/>
                                      </p:to>
                                    </p:set>
                                    <p:anim calcmode="lin" valueType="num">
                                      <p:cBhvr additive="base">
                                        <p:cTn id="73" dur="1250" fill="hold"/>
                                        <p:tgtEl>
                                          <p:spTgt spid="363"/>
                                        </p:tgtEl>
                                        <p:attrNameLst>
                                          <p:attrName>ppt_x</p:attrName>
                                        </p:attrNameLst>
                                      </p:cBhvr>
                                      <p:tavLst>
                                        <p:tav tm="0">
                                          <p:val>
                                            <p:strVal val="1+#ppt_w/2"/>
                                          </p:val>
                                        </p:tav>
                                        <p:tav tm="100000">
                                          <p:val>
                                            <p:strVal val="#ppt_x"/>
                                          </p:val>
                                        </p:tav>
                                      </p:tavLst>
                                    </p:anim>
                                    <p:anim calcmode="lin" valueType="num">
                                      <p:cBhvr additive="base">
                                        <p:cTn id="74" dur="1250" fill="hold"/>
                                        <p:tgtEl>
                                          <p:spTgt spid="363"/>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4"/>
                                        </p:tgtEl>
                                        <p:attrNameLst>
                                          <p:attrName>style.visibility</p:attrName>
                                        </p:attrNameLst>
                                      </p:cBhvr>
                                      <p:to>
                                        <p:strVal val="visible"/>
                                      </p:to>
                                    </p:set>
                                    <p:anim calcmode="lin" valueType="num">
                                      <p:cBhvr additive="base">
                                        <p:cTn id="77" dur="1250" fill="hold"/>
                                        <p:tgtEl>
                                          <p:spTgt spid="364"/>
                                        </p:tgtEl>
                                        <p:attrNameLst>
                                          <p:attrName>ppt_x</p:attrName>
                                        </p:attrNameLst>
                                      </p:cBhvr>
                                      <p:tavLst>
                                        <p:tav tm="0">
                                          <p:val>
                                            <p:strVal val="0-#ppt_w/2"/>
                                          </p:val>
                                        </p:tav>
                                        <p:tav tm="100000">
                                          <p:val>
                                            <p:strVal val="#ppt_x"/>
                                          </p:val>
                                        </p:tav>
                                      </p:tavLst>
                                    </p:anim>
                                    <p:anim calcmode="lin" valueType="num">
                                      <p:cBhvr additive="base">
                                        <p:cTn id="78" dur="1250" fill="hold"/>
                                        <p:tgtEl>
                                          <p:spTgt spid="36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5"/>
                                        </p:tgtEl>
                                        <p:attrNameLst>
                                          <p:attrName>style.visibility</p:attrName>
                                        </p:attrNameLst>
                                      </p:cBhvr>
                                      <p:to>
                                        <p:strVal val="visible"/>
                                      </p:to>
                                    </p:set>
                                    <p:anim calcmode="lin" valueType="num">
                                      <p:cBhvr additive="base">
                                        <p:cTn id="81" dur="1250" fill="hold"/>
                                        <p:tgtEl>
                                          <p:spTgt spid="365"/>
                                        </p:tgtEl>
                                        <p:attrNameLst>
                                          <p:attrName>ppt_x</p:attrName>
                                        </p:attrNameLst>
                                      </p:cBhvr>
                                      <p:tavLst>
                                        <p:tav tm="0">
                                          <p:val>
                                            <p:strVal val="0-#ppt_w/2"/>
                                          </p:val>
                                        </p:tav>
                                        <p:tav tm="100000">
                                          <p:val>
                                            <p:strVal val="#ppt_x"/>
                                          </p:val>
                                        </p:tav>
                                      </p:tavLst>
                                    </p:anim>
                                    <p:anim calcmode="lin" valueType="num">
                                      <p:cBhvr additive="base">
                                        <p:cTn id="82" dur="1250" fill="hold"/>
                                        <p:tgtEl>
                                          <p:spTgt spid="365"/>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6"/>
                                        </p:tgtEl>
                                        <p:attrNameLst>
                                          <p:attrName>style.visibility</p:attrName>
                                        </p:attrNameLst>
                                      </p:cBhvr>
                                      <p:to>
                                        <p:strVal val="visible"/>
                                      </p:to>
                                    </p:set>
                                    <p:anim calcmode="lin" valueType="num">
                                      <p:cBhvr additive="base">
                                        <p:cTn id="85" dur="1250" fill="hold"/>
                                        <p:tgtEl>
                                          <p:spTgt spid="366"/>
                                        </p:tgtEl>
                                        <p:attrNameLst>
                                          <p:attrName>ppt_x</p:attrName>
                                        </p:attrNameLst>
                                      </p:cBhvr>
                                      <p:tavLst>
                                        <p:tav tm="0">
                                          <p:val>
                                            <p:strVal val="1+#ppt_w/2"/>
                                          </p:val>
                                        </p:tav>
                                        <p:tav tm="100000">
                                          <p:val>
                                            <p:strVal val="#ppt_x"/>
                                          </p:val>
                                        </p:tav>
                                      </p:tavLst>
                                    </p:anim>
                                    <p:anim calcmode="lin" valueType="num">
                                      <p:cBhvr additive="base">
                                        <p:cTn id="86" dur="1250" fill="hold"/>
                                        <p:tgtEl>
                                          <p:spTgt spid="366"/>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7"/>
                                        </p:tgtEl>
                                        <p:attrNameLst>
                                          <p:attrName>style.visibility</p:attrName>
                                        </p:attrNameLst>
                                      </p:cBhvr>
                                      <p:to>
                                        <p:strVal val="visible"/>
                                      </p:to>
                                    </p:set>
                                    <p:anim calcmode="lin" valueType="num">
                                      <p:cBhvr additive="base">
                                        <p:cTn id="89" dur="1250" fill="hold"/>
                                        <p:tgtEl>
                                          <p:spTgt spid="367"/>
                                        </p:tgtEl>
                                        <p:attrNameLst>
                                          <p:attrName>ppt_x</p:attrName>
                                        </p:attrNameLst>
                                      </p:cBhvr>
                                      <p:tavLst>
                                        <p:tav tm="0">
                                          <p:val>
                                            <p:strVal val="0-#ppt_w/2"/>
                                          </p:val>
                                        </p:tav>
                                        <p:tav tm="100000">
                                          <p:val>
                                            <p:strVal val="#ppt_x"/>
                                          </p:val>
                                        </p:tav>
                                      </p:tavLst>
                                    </p:anim>
                                    <p:anim calcmode="lin" valueType="num">
                                      <p:cBhvr additive="base">
                                        <p:cTn id="90" dur="1250" fill="hold"/>
                                        <p:tgtEl>
                                          <p:spTgt spid="367"/>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8"/>
                                        </p:tgtEl>
                                        <p:attrNameLst>
                                          <p:attrName>style.visibility</p:attrName>
                                        </p:attrNameLst>
                                      </p:cBhvr>
                                      <p:to>
                                        <p:strVal val="visible"/>
                                      </p:to>
                                    </p:set>
                                    <p:anim calcmode="lin" valueType="num">
                                      <p:cBhvr additive="base">
                                        <p:cTn id="93" dur="1250" fill="hold"/>
                                        <p:tgtEl>
                                          <p:spTgt spid="368"/>
                                        </p:tgtEl>
                                        <p:attrNameLst>
                                          <p:attrName>ppt_x</p:attrName>
                                        </p:attrNameLst>
                                      </p:cBhvr>
                                      <p:tavLst>
                                        <p:tav tm="0">
                                          <p:val>
                                            <p:strVal val="0-#ppt_w/2"/>
                                          </p:val>
                                        </p:tav>
                                        <p:tav tm="100000">
                                          <p:val>
                                            <p:strVal val="#ppt_x"/>
                                          </p:val>
                                        </p:tav>
                                      </p:tavLst>
                                    </p:anim>
                                    <p:anim calcmode="lin" valueType="num">
                                      <p:cBhvr additive="base">
                                        <p:cTn id="94" dur="1250" fill="hold"/>
                                        <p:tgtEl>
                                          <p:spTgt spid="368"/>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9"/>
                                        </p:tgtEl>
                                        <p:attrNameLst>
                                          <p:attrName>style.visibility</p:attrName>
                                        </p:attrNameLst>
                                      </p:cBhvr>
                                      <p:to>
                                        <p:strVal val="visible"/>
                                      </p:to>
                                    </p:set>
                                    <p:anim calcmode="lin" valueType="num">
                                      <p:cBhvr additive="base">
                                        <p:cTn id="97" dur="1250" fill="hold"/>
                                        <p:tgtEl>
                                          <p:spTgt spid="369"/>
                                        </p:tgtEl>
                                        <p:attrNameLst>
                                          <p:attrName>ppt_x</p:attrName>
                                        </p:attrNameLst>
                                      </p:cBhvr>
                                      <p:tavLst>
                                        <p:tav tm="0">
                                          <p:val>
                                            <p:strVal val="1+#ppt_w/2"/>
                                          </p:val>
                                        </p:tav>
                                        <p:tav tm="100000">
                                          <p:val>
                                            <p:strVal val="#ppt_x"/>
                                          </p:val>
                                        </p:tav>
                                      </p:tavLst>
                                    </p:anim>
                                    <p:anim calcmode="lin" valueType="num">
                                      <p:cBhvr additive="base">
                                        <p:cTn id="98" dur="1250" fill="hold"/>
                                        <p:tgtEl>
                                          <p:spTgt spid="369"/>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70"/>
                                        </p:tgtEl>
                                        <p:attrNameLst>
                                          <p:attrName>style.visibility</p:attrName>
                                        </p:attrNameLst>
                                      </p:cBhvr>
                                      <p:to>
                                        <p:strVal val="visible"/>
                                      </p:to>
                                    </p:set>
                                    <p:anim calcmode="lin" valueType="num">
                                      <p:cBhvr additive="base">
                                        <p:cTn id="101" dur="1250" fill="hold"/>
                                        <p:tgtEl>
                                          <p:spTgt spid="370"/>
                                        </p:tgtEl>
                                        <p:attrNameLst>
                                          <p:attrName>ppt_x</p:attrName>
                                        </p:attrNameLst>
                                      </p:cBhvr>
                                      <p:tavLst>
                                        <p:tav tm="0">
                                          <p:val>
                                            <p:strVal val="1+#ppt_w/2"/>
                                          </p:val>
                                        </p:tav>
                                        <p:tav tm="100000">
                                          <p:val>
                                            <p:strVal val="#ppt_x"/>
                                          </p:val>
                                        </p:tav>
                                      </p:tavLst>
                                    </p:anim>
                                    <p:anim calcmode="lin" valueType="num">
                                      <p:cBhvr additive="base">
                                        <p:cTn id="102" dur="1250" fill="hold"/>
                                        <p:tgtEl>
                                          <p:spTgt spid="370"/>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71"/>
                                        </p:tgtEl>
                                        <p:attrNameLst>
                                          <p:attrName>style.visibility</p:attrName>
                                        </p:attrNameLst>
                                      </p:cBhvr>
                                      <p:to>
                                        <p:strVal val="visible"/>
                                      </p:to>
                                    </p:set>
                                    <p:anim calcmode="lin" valueType="num">
                                      <p:cBhvr additive="base">
                                        <p:cTn id="105" dur="1250" fill="hold"/>
                                        <p:tgtEl>
                                          <p:spTgt spid="371"/>
                                        </p:tgtEl>
                                        <p:attrNameLst>
                                          <p:attrName>ppt_x</p:attrName>
                                        </p:attrNameLst>
                                      </p:cBhvr>
                                      <p:tavLst>
                                        <p:tav tm="0">
                                          <p:val>
                                            <p:strVal val="1+#ppt_w/2"/>
                                          </p:val>
                                        </p:tav>
                                        <p:tav tm="100000">
                                          <p:val>
                                            <p:strVal val="#ppt_x"/>
                                          </p:val>
                                        </p:tav>
                                      </p:tavLst>
                                    </p:anim>
                                    <p:anim calcmode="lin" valueType="num">
                                      <p:cBhvr additive="base">
                                        <p:cTn id="106" dur="1250" fill="hold"/>
                                        <p:tgtEl>
                                          <p:spTgt spid="371"/>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72"/>
                                        </p:tgtEl>
                                        <p:attrNameLst>
                                          <p:attrName>style.visibility</p:attrName>
                                        </p:attrNameLst>
                                      </p:cBhvr>
                                      <p:to>
                                        <p:strVal val="visible"/>
                                      </p:to>
                                    </p:set>
                                    <p:anim calcmode="lin" valueType="num">
                                      <p:cBhvr additive="base">
                                        <p:cTn id="109" dur="1250" fill="hold"/>
                                        <p:tgtEl>
                                          <p:spTgt spid="372"/>
                                        </p:tgtEl>
                                        <p:attrNameLst>
                                          <p:attrName>ppt_x</p:attrName>
                                        </p:attrNameLst>
                                      </p:cBhvr>
                                      <p:tavLst>
                                        <p:tav tm="0">
                                          <p:val>
                                            <p:strVal val="1+#ppt_w/2"/>
                                          </p:val>
                                        </p:tav>
                                        <p:tav tm="100000">
                                          <p:val>
                                            <p:strVal val="#ppt_x"/>
                                          </p:val>
                                        </p:tav>
                                      </p:tavLst>
                                    </p:anim>
                                    <p:anim calcmode="lin" valueType="num">
                                      <p:cBhvr additive="base">
                                        <p:cTn id="110" dur="1250" fill="hold"/>
                                        <p:tgtEl>
                                          <p:spTgt spid="372"/>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73"/>
                                        </p:tgtEl>
                                        <p:attrNameLst>
                                          <p:attrName>style.visibility</p:attrName>
                                        </p:attrNameLst>
                                      </p:cBhvr>
                                      <p:to>
                                        <p:strVal val="visible"/>
                                      </p:to>
                                    </p:set>
                                    <p:anim calcmode="lin" valueType="num">
                                      <p:cBhvr>
                                        <p:cTn id="114" dur="500" fill="hold"/>
                                        <p:tgtEl>
                                          <p:spTgt spid="373"/>
                                        </p:tgtEl>
                                        <p:attrNameLst>
                                          <p:attrName>ppt_w</p:attrName>
                                        </p:attrNameLst>
                                      </p:cBhvr>
                                      <p:tavLst>
                                        <p:tav tm="0">
                                          <p:val>
                                            <p:strVal val="4/3*#ppt_w"/>
                                          </p:val>
                                        </p:tav>
                                        <p:tav tm="100000">
                                          <p:val>
                                            <p:strVal val="#ppt_w"/>
                                          </p:val>
                                        </p:tav>
                                      </p:tavLst>
                                    </p:anim>
                                    <p:anim calcmode="lin" valueType="num">
                                      <p:cBhvr>
                                        <p:cTn id="115" dur="500" fill="hold"/>
                                        <p:tgtEl>
                                          <p:spTgt spid="373"/>
                                        </p:tgtEl>
                                        <p:attrNameLst>
                                          <p:attrName>ppt_h</p:attrName>
                                        </p:attrNameLst>
                                      </p:cBhvr>
                                      <p:tavLst>
                                        <p:tav tm="0">
                                          <p:val>
                                            <p:strVal val="4/3*#ppt_h"/>
                                          </p:val>
                                        </p:tav>
                                        <p:tav tm="100000">
                                          <p:val>
                                            <p:strVal val="#ppt_h"/>
                                          </p:val>
                                        </p:tav>
                                      </p:tavLst>
                                    </p:anim>
                                  </p:childTnLst>
                                </p:cTn>
                              </p:par>
                            </p:childTnLst>
                          </p:cTn>
                        </p:par>
                        <p:par>
                          <p:cTn id="116" fill="hold">
                            <p:stCondLst>
                              <p:cond delay="5050"/>
                            </p:stCondLst>
                            <p:childTnLst>
                              <p:par>
                                <p:cTn id="117" presetID="22" presetClass="entr" presetSubtype="2" fill="hold" nodeType="afterEffect">
                                  <p:stCondLst>
                                    <p:cond delay="250"/>
                                  </p:stCondLst>
                                  <p:childTnLst>
                                    <p:set>
                                      <p:cBhvr>
                                        <p:cTn id="118" dur="1" fill="hold">
                                          <p:stCondLst>
                                            <p:cond delay="0"/>
                                          </p:stCondLst>
                                        </p:cTn>
                                        <p:tgtEl>
                                          <p:spTgt spid="374"/>
                                        </p:tgtEl>
                                        <p:attrNameLst>
                                          <p:attrName>style.visibility</p:attrName>
                                        </p:attrNameLst>
                                      </p:cBhvr>
                                      <p:to>
                                        <p:strVal val="visible"/>
                                      </p:to>
                                    </p:set>
                                    <p:animEffect transition="in" filter="wipe(right)">
                                      <p:cBhvr>
                                        <p:cTn id="119" dur="500"/>
                                        <p:tgtEl>
                                          <p:spTgt spid="374"/>
                                        </p:tgtEl>
                                      </p:cBhvr>
                                    </p:animEffect>
                                  </p:childTnLst>
                                </p:cTn>
                              </p:par>
                              <p:par>
                                <p:cTn id="120" presetID="22" presetClass="entr" presetSubtype="8" fill="hold" nodeType="withEffect">
                                  <p:stCondLst>
                                    <p:cond delay="250"/>
                                  </p:stCondLst>
                                  <p:childTnLst>
                                    <p:set>
                                      <p:cBhvr>
                                        <p:cTn id="121" dur="1" fill="hold">
                                          <p:stCondLst>
                                            <p:cond delay="0"/>
                                          </p:stCondLst>
                                        </p:cTn>
                                        <p:tgtEl>
                                          <p:spTgt spid="375"/>
                                        </p:tgtEl>
                                        <p:attrNameLst>
                                          <p:attrName>style.visibility</p:attrName>
                                        </p:attrNameLst>
                                      </p:cBhvr>
                                      <p:to>
                                        <p:strVal val="visible"/>
                                      </p:to>
                                    </p:set>
                                    <p:animEffect transition="in" filter="wipe(left)">
                                      <p:cBhvr>
                                        <p:cTn id="122"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2D8B7F-2E97-4530-AC95-0A80B1196DC8}"/>
              </a:ext>
            </a:extLst>
          </p:cNvPr>
          <p:cNvSpPr txBox="1"/>
          <p:nvPr/>
        </p:nvSpPr>
        <p:spPr>
          <a:xfrm>
            <a:off x="4611120" y="951275"/>
            <a:ext cx="2206870" cy="523220"/>
          </a:xfrm>
          <a:prstGeom prst="rect">
            <a:avLst/>
          </a:prstGeom>
          <a:noFill/>
        </p:spPr>
        <p:txBody>
          <a:bodyPr wrap="square" rtlCol="0">
            <a:spAutoFit/>
          </a:bodyPr>
          <a:lstStyle/>
          <a:p>
            <a:r>
              <a:rPr lang="en-US" altLang="zh-CN" sz="2800" dirty="0" err="1">
                <a:latin typeface="微软雅黑 Light" panose="020B0502040204020203" pitchFamily="34" charset="-122"/>
                <a:ea typeface="微软雅黑 Light" panose="020B0502040204020203" pitchFamily="34" charset="-122"/>
              </a:rPr>
              <a:t>Seata</a:t>
            </a:r>
            <a:r>
              <a:rPr lang="zh-CN" altLang="en-US" sz="2800" dirty="0">
                <a:latin typeface="微软雅黑 Light" panose="020B0502040204020203" pitchFamily="34" charset="-122"/>
                <a:ea typeface="微软雅黑 Light" panose="020B0502040204020203" pitchFamily="34" charset="-122"/>
              </a:rPr>
              <a:t>是什么？</a:t>
            </a:r>
          </a:p>
        </p:txBody>
      </p:sp>
      <p:sp>
        <p:nvSpPr>
          <p:cNvPr id="6" name="文本框 5">
            <a:extLst>
              <a:ext uri="{FF2B5EF4-FFF2-40B4-BE49-F238E27FC236}">
                <a16:creationId xmlns:a16="http://schemas.microsoft.com/office/drawing/2014/main" id="{34FA6D49-E848-4897-BF5C-3BE46611F4D8}"/>
              </a:ext>
            </a:extLst>
          </p:cNvPr>
          <p:cNvSpPr txBox="1"/>
          <p:nvPr/>
        </p:nvSpPr>
        <p:spPr>
          <a:xfrm>
            <a:off x="1248506" y="1569286"/>
            <a:ext cx="9979269" cy="307777"/>
          </a:xfrm>
          <a:prstGeom prst="rect">
            <a:avLst/>
          </a:prstGeom>
          <a:noFill/>
        </p:spPr>
        <p:txBody>
          <a:bodyPr wrap="square" rtlCol="0">
            <a:spAutoFit/>
          </a:bodyPr>
          <a:lstStyle/>
          <a:p>
            <a:r>
              <a:rPr lang="en-US" altLang="zh-CN" sz="1400" b="0" i="0" dirty="0">
                <a:solidFill>
                  <a:schemeClr val="tx2"/>
                </a:solidFill>
                <a:effectLst/>
                <a:latin typeface="微软雅黑 Light" panose="020B0502040204020203" pitchFamily="34" charset="-122"/>
                <a:ea typeface="微软雅黑 Light" panose="020B0502040204020203" pitchFamily="34" charset="-122"/>
              </a:rPr>
              <a:t>	</a:t>
            </a:r>
            <a:r>
              <a:rPr lang="en-US" altLang="zh-CN" sz="1400" b="0" i="0" dirty="0" err="1">
                <a:solidFill>
                  <a:schemeClr val="tx2"/>
                </a:solidFill>
                <a:effectLst/>
                <a:latin typeface="微软雅黑 Light" panose="020B0502040204020203" pitchFamily="34" charset="-122"/>
                <a:ea typeface="微软雅黑 Light" panose="020B0502040204020203" pitchFamily="34" charset="-122"/>
              </a:rPr>
              <a:t>Seata</a:t>
            </a:r>
            <a:r>
              <a:rPr lang="en-US" altLang="zh-CN" sz="1400" b="0" i="0" dirty="0">
                <a:solidFill>
                  <a:schemeClr val="tx2"/>
                </a:solidFill>
                <a:effectLst/>
                <a:latin typeface="微软雅黑 Light" panose="020B0502040204020203" pitchFamily="34" charset="-122"/>
                <a:ea typeface="微软雅黑 Light" panose="020B0502040204020203" pitchFamily="34" charset="-122"/>
              </a:rPr>
              <a:t> </a:t>
            </a:r>
            <a:r>
              <a:rPr lang="zh-CN" altLang="en-US" sz="1400" b="0" i="0" dirty="0">
                <a:solidFill>
                  <a:schemeClr val="tx2"/>
                </a:solidFill>
                <a:effectLst/>
                <a:latin typeface="微软雅黑 Light" panose="020B0502040204020203" pitchFamily="34" charset="-122"/>
                <a:ea typeface="微软雅黑 Light" panose="020B0502040204020203" pitchFamily="34" charset="-122"/>
              </a:rPr>
              <a:t>是一款开源的分布式事务解决方案，致力于在微服务架构下提供高性能和简单易用的分布式事务服务。</a:t>
            </a:r>
            <a:endParaRPr lang="zh-CN" altLang="en-US" sz="1400" dirty="0">
              <a:solidFill>
                <a:schemeClr val="tx2"/>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04F671CC-EBF0-4939-9168-808C2F3D3ADD}"/>
              </a:ext>
            </a:extLst>
          </p:cNvPr>
          <p:cNvSpPr txBox="1"/>
          <p:nvPr/>
        </p:nvSpPr>
        <p:spPr>
          <a:xfrm>
            <a:off x="1679329" y="2910264"/>
            <a:ext cx="1800493" cy="369332"/>
          </a:xfrm>
          <a:prstGeom prst="rect">
            <a:avLst/>
          </a:prstGeom>
          <a:noFill/>
        </p:spPr>
        <p:txBody>
          <a:bodyPr wrap="none" rtlCol="0">
            <a:spAutoFit/>
          </a:bodyPr>
          <a:lstStyle/>
          <a:p>
            <a:r>
              <a:rPr lang="zh-CN" altLang="en-US" b="1" dirty="0">
                <a:latin typeface="微软雅黑 Light" panose="020B0502040204020203" pitchFamily="34" charset="-122"/>
                <a:ea typeface="微软雅黑 Light" panose="020B0502040204020203" pitchFamily="34" charset="-122"/>
              </a:rPr>
              <a:t>微服务框架支持</a:t>
            </a:r>
          </a:p>
        </p:txBody>
      </p:sp>
      <p:sp>
        <p:nvSpPr>
          <p:cNvPr id="8" name="文本框 7">
            <a:extLst>
              <a:ext uri="{FF2B5EF4-FFF2-40B4-BE49-F238E27FC236}">
                <a16:creationId xmlns:a16="http://schemas.microsoft.com/office/drawing/2014/main" id="{544F89A1-40DB-4FC5-A6D8-415B77FFA099}"/>
              </a:ext>
            </a:extLst>
          </p:cNvPr>
          <p:cNvSpPr txBox="1"/>
          <p:nvPr/>
        </p:nvSpPr>
        <p:spPr>
          <a:xfrm>
            <a:off x="1679329" y="3279596"/>
            <a:ext cx="4087979" cy="523220"/>
          </a:xfrm>
          <a:prstGeom prst="rect">
            <a:avLst/>
          </a:prstGeom>
          <a:noFill/>
        </p:spPr>
        <p:txBody>
          <a:bodyPr wrap="none" rtlCol="0">
            <a:spAutoFit/>
          </a:bodyPr>
          <a:lstStyle/>
          <a:p>
            <a:r>
              <a:rPr lang="zh-CN" altLang="en-US" sz="1400" b="0" i="0" dirty="0">
                <a:effectLst/>
                <a:latin typeface="宋体" panose="02010600030101010101" pitchFamily="2" charset="-122"/>
                <a:ea typeface="宋体" panose="02010600030101010101" pitchFamily="2" charset="-122"/>
              </a:rPr>
              <a:t>目前已支持 </a:t>
            </a:r>
            <a:r>
              <a:rPr lang="en-US" altLang="zh-CN" sz="1400" b="0" i="0" dirty="0">
                <a:effectLst/>
                <a:latin typeface="宋体" panose="02010600030101010101" pitchFamily="2" charset="-122"/>
                <a:ea typeface="宋体" panose="02010600030101010101" pitchFamily="2" charset="-122"/>
              </a:rPr>
              <a:t>Dubbo</a:t>
            </a:r>
            <a:r>
              <a:rPr lang="zh-CN" altLang="en-US" sz="1400" b="0" i="0" dirty="0">
                <a:effectLst/>
                <a:latin typeface="宋体" panose="02010600030101010101" pitchFamily="2" charset="-122"/>
                <a:ea typeface="宋体" panose="02010600030101010101" pitchFamily="2" charset="-122"/>
              </a:rPr>
              <a:t>、</a:t>
            </a:r>
            <a:r>
              <a:rPr lang="en-US" altLang="zh-CN" sz="1400" b="0" i="0" dirty="0">
                <a:effectLst/>
                <a:latin typeface="宋体" panose="02010600030101010101" pitchFamily="2" charset="-122"/>
                <a:ea typeface="宋体" panose="02010600030101010101" pitchFamily="2" charset="-122"/>
              </a:rPr>
              <a:t>Spring Cloud</a:t>
            </a:r>
            <a:r>
              <a:rPr lang="zh-CN" altLang="en-US" sz="1400" b="0" i="0" dirty="0">
                <a:effectLst/>
                <a:latin typeface="宋体" panose="02010600030101010101" pitchFamily="2" charset="-122"/>
                <a:ea typeface="宋体" panose="02010600030101010101" pitchFamily="2" charset="-122"/>
              </a:rPr>
              <a:t>、</a:t>
            </a:r>
            <a:r>
              <a:rPr lang="en-US" altLang="zh-CN" sz="1400" b="0" i="0" dirty="0">
                <a:effectLst/>
                <a:latin typeface="宋体" panose="02010600030101010101" pitchFamily="2" charset="-122"/>
                <a:ea typeface="宋体" panose="02010600030101010101" pitchFamily="2" charset="-122"/>
              </a:rPr>
              <a:t>Sofa-RPC</a:t>
            </a:r>
            <a:r>
              <a:rPr lang="zh-CN" altLang="en-US" sz="1400" b="0" i="0" dirty="0">
                <a:effectLst/>
                <a:latin typeface="宋体" panose="02010600030101010101" pitchFamily="2" charset="-122"/>
                <a:ea typeface="宋体" panose="02010600030101010101" pitchFamily="2" charset="-122"/>
              </a:rPr>
              <a:t>、</a:t>
            </a:r>
            <a:endParaRPr lang="en-US" altLang="zh-CN" sz="1400" b="0" i="0" dirty="0">
              <a:effectLst/>
              <a:latin typeface="宋体" panose="02010600030101010101" pitchFamily="2" charset="-122"/>
              <a:ea typeface="宋体" panose="02010600030101010101" pitchFamily="2" charset="-122"/>
            </a:endParaRPr>
          </a:p>
          <a:p>
            <a:r>
              <a:rPr lang="en-US" altLang="zh-CN" sz="1400" b="0" i="0" dirty="0" err="1">
                <a:effectLst/>
                <a:latin typeface="宋体" panose="02010600030101010101" pitchFamily="2" charset="-122"/>
                <a:ea typeface="宋体" panose="02010600030101010101" pitchFamily="2" charset="-122"/>
              </a:rPr>
              <a:t>Motan</a:t>
            </a:r>
            <a:r>
              <a:rPr lang="en-US" altLang="zh-CN" sz="1400" b="0" i="0" dirty="0">
                <a:effectLst/>
                <a:latin typeface="宋体" panose="02010600030101010101" pitchFamily="2" charset="-122"/>
                <a:ea typeface="宋体" panose="02010600030101010101" pitchFamily="2" charset="-122"/>
              </a:rPr>
              <a:t> </a:t>
            </a:r>
            <a:r>
              <a:rPr lang="zh-CN" altLang="en-US" sz="1400" b="0" i="0" dirty="0">
                <a:effectLst/>
                <a:latin typeface="宋体" panose="02010600030101010101" pitchFamily="2" charset="-122"/>
                <a:ea typeface="宋体" panose="02010600030101010101" pitchFamily="2" charset="-122"/>
              </a:rPr>
              <a:t>和 </a:t>
            </a:r>
            <a:r>
              <a:rPr lang="en-US" altLang="zh-CN" sz="1400" b="0" i="0" dirty="0" err="1">
                <a:effectLst/>
                <a:latin typeface="宋体" panose="02010600030101010101" pitchFamily="2" charset="-122"/>
                <a:ea typeface="宋体" panose="02010600030101010101" pitchFamily="2" charset="-122"/>
              </a:rPr>
              <a:t>grpc</a:t>
            </a:r>
            <a:r>
              <a:rPr lang="en-US" altLang="zh-CN" sz="1400" b="0" i="0" dirty="0">
                <a:effectLst/>
                <a:latin typeface="宋体" panose="02010600030101010101" pitchFamily="2" charset="-122"/>
                <a:ea typeface="宋体" panose="02010600030101010101" pitchFamily="2" charset="-122"/>
              </a:rPr>
              <a:t> </a:t>
            </a:r>
            <a:r>
              <a:rPr lang="zh-CN" altLang="en-US" sz="1400" b="0" i="0" dirty="0">
                <a:effectLst/>
                <a:latin typeface="宋体" panose="02010600030101010101" pitchFamily="2" charset="-122"/>
                <a:ea typeface="宋体" panose="02010600030101010101" pitchFamily="2" charset="-122"/>
              </a:rPr>
              <a:t>等</a:t>
            </a:r>
            <a:r>
              <a:rPr lang="en-US" altLang="zh-CN" sz="1400" b="0" i="0" dirty="0">
                <a:effectLst/>
                <a:latin typeface="宋体" panose="02010600030101010101" pitchFamily="2" charset="-122"/>
                <a:ea typeface="宋体" panose="02010600030101010101" pitchFamily="2" charset="-122"/>
              </a:rPr>
              <a:t>RPC</a:t>
            </a:r>
            <a:r>
              <a:rPr lang="zh-CN" altLang="en-US" sz="1400" b="0" i="0" dirty="0">
                <a:effectLst/>
                <a:latin typeface="宋体" panose="02010600030101010101" pitchFamily="2" charset="-122"/>
                <a:ea typeface="宋体" panose="02010600030101010101" pitchFamily="2" charset="-122"/>
              </a:rPr>
              <a:t>框架，其他框架持续集成中</a:t>
            </a:r>
            <a:endParaRPr lang="zh-CN" altLang="en-US" sz="1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62B534F6-79AA-407E-B0EC-E26BB49AFE16}"/>
              </a:ext>
            </a:extLst>
          </p:cNvPr>
          <p:cNvSpPr txBox="1"/>
          <p:nvPr/>
        </p:nvSpPr>
        <p:spPr>
          <a:xfrm>
            <a:off x="6421312" y="2910264"/>
            <a:ext cx="938975" cy="369332"/>
          </a:xfrm>
          <a:prstGeom prst="rect">
            <a:avLst/>
          </a:prstGeom>
          <a:noFill/>
        </p:spPr>
        <p:txBody>
          <a:bodyPr wrap="none" rtlCol="0">
            <a:spAutoFit/>
          </a:bodyPr>
          <a:lstStyle/>
          <a:p>
            <a:r>
              <a:rPr lang="en-US" altLang="zh-CN" b="1" dirty="0">
                <a:latin typeface="微软雅黑 Light" panose="020B0502040204020203" pitchFamily="34" charset="-122"/>
                <a:ea typeface="微软雅黑 Light" panose="020B0502040204020203" pitchFamily="34" charset="-122"/>
              </a:rPr>
              <a:t>AT</a:t>
            </a:r>
            <a:r>
              <a:rPr lang="zh-CN" altLang="en-US" b="1" dirty="0">
                <a:latin typeface="微软雅黑 Light" panose="020B0502040204020203" pitchFamily="34" charset="-122"/>
                <a:ea typeface="微软雅黑 Light" panose="020B0502040204020203" pitchFamily="34" charset="-122"/>
              </a:rPr>
              <a:t>模式</a:t>
            </a:r>
          </a:p>
        </p:txBody>
      </p:sp>
      <p:sp>
        <p:nvSpPr>
          <p:cNvPr id="11" name="文本框 10">
            <a:extLst>
              <a:ext uri="{FF2B5EF4-FFF2-40B4-BE49-F238E27FC236}">
                <a16:creationId xmlns:a16="http://schemas.microsoft.com/office/drawing/2014/main" id="{9D527DA9-534E-4DEA-994E-69A061839364}"/>
              </a:ext>
            </a:extLst>
          </p:cNvPr>
          <p:cNvSpPr txBox="1"/>
          <p:nvPr/>
        </p:nvSpPr>
        <p:spPr>
          <a:xfrm>
            <a:off x="6421312" y="3279596"/>
            <a:ext cx="4641014" cy="523220"/>
          </a:xfrm>
          <a:prstGeom prst="rect">
            <a:avLst/>
          </a:prstGeom>
          <a:noFill/>
        </p:spPr>
        <p:txBody>
          <a:bodyPr wrap="none" rtlCol="0">
            <a:spAutoFit/>
          </a:bodyPr>
          <a:lstStyle>
            <a:defPPr>
              <a:defRPr lang="en-US"/>
            </a:defPPr>
            <a:lvl1pPr>
              <a:defRPr sz="1400" b="0" i="0">
                <a:effectLst/>
                <a:latin typeface="宋体" panose="02010600030101010101" pitchFamily="2" charset="-122"/>
                <a:ea typeface="宋体" panose="02010600030101010101" pitchFamily="2" charset="-122"/>
              </a:defRPr>
            </a:lvl1pPr>
          </a:lstStyle>
          <a:p>
            <a:r>
              <a:rPr lang="zh-CN" altLang="en-US" dirty="0"/>
              <a:t>提供无侵入自动补偿的事务模式，目前已支持 </a:t>
            </a:r>
            <a:r>
              <a:rPr lang="en-US" altLang="zh-CN" dirty="0"/>
              <a:t>MySQL</a:t>
            </a:r>
            <a:r>
              <a:rPr lang="zh-CN" altLang="en-US" dirty="0"/>
              <a:t>、 </a:t>
            </a:r>
            <a:endParaRPr lang="en-US" altLang="zh-CN" dirty="0"/>
          </a:p>
          <a:p>
            <a:r>
              <a:rPr lang="en-US" altLang="zh-CN" dirty="0"/>
              <a:t>Oracle </a:t>
            </a:r>
            <a:r>
              <a:rPr lang="zh-CN" altLang="en-US" dirty="0"/>
              <a:t>、</a:t>
            </a:r>
            <a:r>
              <a:rPr lang="en-US" altLang="zh-CN" dirty="0"/>
              <a:t>PostgreSQL</a:t>
            </a:r>
            <a:r>
              <a:rPr lang="zh-CN" altLang="en-US" dirty="0"/>
              <a:t>和 </a:t>
            </a:r>
            <a:r>
              <a:rPr lang="en-US" altLang="zh-CN" dirty="0" err="1"/>
              <a:t>TiDB</a:t>
            </a:r>
            <a:r>
              <a:rPr lang="zh-CN" altLang="en-US" dirty="0"/>
              <a:t>的</a:t>
            </a:r>
            <a:r>
              <a:rPr lang="en-US" altLang="zh-CN" dirty="0"/>
              <a:t>AT</a:t>
            </a:r>
            <a:r>
              <a:rPr lang="zh-CN" altLang="en-US" dirty="0"/>
              <a:t>模式，</a:t>
            </a:r>
            <a:r>
              <a:rPr lang="en-US" altLang="zh-CN" dirty="0"/>
              <a:t>H2 </a:t>
            </a:r>
            <a:r>
              <a:rPr lang="zh-CN" altLang="en-US" dirty="0"/>
              <a:t>开发中</a:t>
            </a:r>
          </a:p>
        </p:txBody>
      </p:sp>
      <p:sp>
        <p:nvSpPr>
          <p:cNvPr id="13" name="文本框 12">
            <a:extLst>
              <a:ext uri="{FF2B5EF4-FFF2-40B4-BE49-F238E27FC236}">
                <a16:creationId xmlns:a16="http://schemas.microsoft.com/office/drawing/2014/main" id="{203AA4B1-7059-4D8A-9420-9FB693B026F5}"/>
              </a:ext>
            </a:extLst>
          </p:cNvPr>
          <p:cNvSpPr txBox="1"/>
          <p:nvPr/>
        </p:nvSpPr>
        <p:spPr>
          <a:xfrm>
            <a:off x="1679329" y="3994645"/>
            <a:ext cx="1080745" cy="369332"/>
          </a:xfrm>
          <a:prstGeom prst="rect">
            <a:avLst/>
          </a:prstGeom>
          <a:noFill/>
        </p:spPr>
        <p:txBody>
          <a:bodyPr wrap="none" rtlCol="0">
            <a:spAutoFit/>
          </a:bodyPr>
          <a:lstStyle/>
          <a:p>
            <a:r>
              <a:rPr lang="en-US" altLang="zh-CN" b="1" dirty="0">
                <a:latin typeface="微软雅黑 Light" panose="020B0502040204020203" pitchFamily="34" charset="-122"/>
                <a:ea typeface="微软雅黑 Light" panose="020B0502040204020203" pitchFamily="34" charset="-122"/>
              </a:rPr>
              <a:t>TCC</a:t>
            </a:r>
            <a:r>
              <a:rPr lang="zh-CN" altLang="en-US" b="1" dirty="0">
                <a:latin typeface="微软雅黑 Light" panose="020B0502040204020203" pitchFamily="34" charset="-122"/>
                <a:ea typeface="微软雅黑 Light" panose="020B0502040204020203" pitchFamily="34" charset="-122"/>
              </a:rPr>
              <a:t>模式</a:t>
            </a:r>
          </a:p>
        </p:txBody>
      </p:sp>
      <p:sp>
        <p:nvSpPr>
          <p:cNvPr id="15" name="文本框 14">
            <a:extLst>
              <a:ext uri="{FF2B5EF4-FFF2-40B4-BE49-F238E27FC236}">
                <a16:creationId xmlns:a16="http://schemas.microsoft.com/office/drawing/2014/main" id="{B44395FD-F7D9-44C1-895F-09DC19BE66EC}"/>
              </a:ext>
            </a:extLst>
          </p:cNvPr>
          <p:cNvSpPr txBox="1"/>
          <p:nvPr/>
        </p:nvSpPr>
        <p:spPr>
          <a:xfrm>
            <a:off x="1679329" y="4363977"/>
            <a:ext cx="3685624" cy="307777"/>
          </a:xfrm>
          <a:prstGeom prst="rect">
            <a:avLst/>
          </a:prstGeom>
          <a:noFill/>
        </p:spPr>
        <p:txBody>
          <a:bodyPr wrap="none" rtlCol="0">
            <a:spAutoFit/>
          </a:bodyPr>
          <a:lstStyle>
            <a:defPPr>
              <a:defRPr lang="en-US"/>
            </a:defPPr>
            <a:lvl1pPr>
              <a:defRPr sz="1400" b="0" i="0">
                <a:effectLst/>
                <a:latin typeface="宋体" panose="02010600030101010101" pitchFamily="2" charset="-122"/>
                <a:ea typeface="宋体" panose="02010600030101010101" pitchFamily="2" charset="-122"/>
              </a:defRPr>
            </a:lvl1pPr>
          </a:lstStyle>
          <a:p>
            <a:r>
              <a:rPr lang="zh-CN" altLang="en-US" dirty="0"/>
              <a:t>支持 </a:t>
            </a:r>
            <a:r>
              <a:rPr lang="en-US" altLang="zh-CN" dirty="0"/>
              <a:t>TCC </a:t>
            </a:r>
            <a:r>
              <a:rPr lang="zh-CN" altLang="en-US" dirty="0"/>
              <a:t>模式并可与 </a:t>
            </a:r>
            <a:r>
              <a:rPr lang="en-US" altLang="zh-CN" dirty="0"/>
              <a:t>AT </a:t>
            </a:r>
            <a:r>
              <a:rPr lang="zh-CN" altLang="en-US" dirty="0"/>
              <a:t>混用，灵活度更高</a:t>
            </a:r>
          </a:p>
        </p:txBody>
      </p:sp>
      <p:sp>
        <p:nvSpPr>
          <p:cNvPr id="17" name="文本框 16">
            <a:extLst>
              <a:ext uri="{FF2B5EF4-FFF2-40B4-BE49-F238E27FC236}">
                <a16:creationId xmlns:a16="http://schemas.microsoft.com/office/drawing/2014/main" id="{50004C6F-83BB-45FF-95FF-27F54CBF0E28}"/>
              </a:ext>
            </a:extLst>
          </p:cNvPr>
          <p:cNvSpPr txBox="1"/>
          <p:nvPr/>
        </p:nvSpPr>
        <p:spPr>
          <a:xfrm>
            <a:off x="1679329" y="4932503"/>
            <a:ext cx="963725" cy="369332"/>
          </a:xfrm>
          <a:prstGeom prst="rect">
            <a:avLst/>
          </a:prstGeom>
          <a:noFill/>
        </p:spPr>
        <p:txBody>
          <a:bodyPr wrap="none" rtlCol="0">
            <a:spAutoFit/>
          </a:bodyPr>
          <a:lstStyle/>
          <a:p>
            <a:r>
              <a:rPr lang="en-US" altLang="zh-CN" b="1" dirty="0">
                <a:latin typeface="微软雅黑 Light" panose="020B0502040204020203" pitchFamily="34" charset="-122"/>
                <a:ea typeface="微软雅黑 Light" panose="020B0502040204020203" pitchFamily="34" charset="-122"/>
              </a:rPr>
              <a:t>XA</a:t>
            </a:r>
            <a:r>
              <a:rPr lang="zh-CN" altLang="en-US" b="1" dirty="0">
                <a:latin typeface="微软雅黑 Light" panose="020B0502040204020203" pitchFamily="34" charset="-122"/>
                <a:ea typeface="微软雅黑 Light" panose="020B0502040204020203" pitchFamily="34" charset="-122"/>
              </a:rPr>
              <a:t>模式</a:t>
            </a:r>
          </a:p>
        </p:txBody>
      </p:sp>
      <p:sp>
        <p:nvSpPr>
          <p:cNvPr id="19" name="文本框 18">
            <a:extLst>
              <a:ext uri="{FF2B5EF4-FFF2-40B4-BE49-F238E27FC236}">
                <a16:creationId xmlns:a16="http://schemas.microsoft.com/office/drawing/2014/main" id="{EE65291A-B286-407C-830B-491E92B8F9C2}"/>
              </a:ext>
            </a:extLst>
          </p:cNvPr>
          <p:cNvSpPr txBox="1"/>
          <p:nvPr/>
        </p:nvSpPr>
        <p:spPr>
          <a:xfrm>
            <a:off x="1679329" y="5301835"/>
            <a:ext cx="3408305" cy="307777"/>
          </a:xfrm>
          <a:prstGeom prst="rect">
            <a:avLst/>
          </a:prstGeom>
          <a:noFill/>
        </p:spPr>
        <p:txBody>
          <a:bodyPr wrap="none" rtlCol="0">
            <a:spAutoFit/>
          </a:bodyPr>
          <a:lstStyle>
            <a:defPPr>
              <a:defRPr lang="en-US"/>
            </a:defPPr>
            <a:lvl1pPr>
              <a:defRPr sz="1400" b="0" i="0">
                <a:effectLst/>
                <a:latin typeface="宋体" panose="02010600030101010101" pitchFamily="2" charset="-122"/>
                <a:ea typeface="宋体" panose="02010600030101010101" pitchFamily="2" charset="-122"/>
              </a:defRPr>
            </a:lvl1pPr>
          </a:lstStyle>
          <a:p>
            <a:r>
              <a:rPr lang="zh-CN" altLang="en-US" dirty="0"/>
              <a:t>支持已实现 </a:t>
            </a:r>
            <a:r>
              <a:rPr lang="en-US" altLang="zh-CN" dirty="0"/>
              <a:t>XA </a:t>
            </a:r>
            <a:r>
              <a:rPr lang="zh-CN" altLang="en-US" dirty="0"/>
              <a:t>接口的数据库的 </a:t>
            </a:r>
            <a:r>
              <a:rPr lang="en-US" altLang="zh-CN" dirty="0"/>
              <a:t>XA </a:t>
            </a:r>
            <a:r>
              <a:rPr lang="zh-CN" altLang="en-US" dirty="0"/>
              <a:t>模式</a:t>
            </a:r>
          </a:p>
        </p:txBody>
      </p:sp>
      <p:sp>
        <p:nvSpPr>
          <p:cNvPr id="21" name="文本框 20">
            <a:extLst>
              <a:ext uri="{FF2B5EF4-FFF2-40B4-BE49-F238E27FC236}">
                <a16:creationId xmlns:a16="http://schemas.microsoft.com/office/drawing/2014/main" id="{28753265-F06D-48FA-9003-D68CEEC27C26}"/>
              </a:ext>
            </a:extLst>
          </p:cNvPr>
          <p:cNvSpPr txBox="1"/>
          <p:nvPr/>
        </p:nvSpPr>
        <p:spPr>
          <a:xfrm>
            <a:off x="6421312" y="3965341"/>
            <a:ext cx="1245726" cy="369332"/>
          </a:xfrm>
          <a:prstGeom prst="rect">
            <a:avLst/>
          </a:prstGeom>
          <a:noFill/>
        </p:spPr>
        <p:txBody>
          <a:bodyPr wrap="none" rtlCol="0">
            <a:spAutoFit/>
          </a:bodyPr>
          <a:lstStyle/>
          <a:p>
            <a:r>
              <a:rPr lang="en-US" altLang="zh-CN" b="1" dirty="0">
                <a:latin typeface="微软雅黑 Light" panose="020B0502040204020203" pitchFamily="34" charset="-122"/>
                <a:ea typeface="微软雅黑 Light" panose="020B0502040204020203" pitchFamily="34" charset="-122"/>
              </a:rPr>
              <a:t>SAGA</a:t>
            </a:r>
            <a:r>
              <a:rPr lang="zh-CN" altLang="en-US" b="1" dirty="0">
                <a:latin typeface="微软雅黑 Light" panose="020B0502040204020203" pitchFamily="34" charset="-122"/>
                <a:ea typeface="微软雅黑 Light" panose="020B0502040204020203" pitchFamily="34" charset="-122"/>
              </a:rPr>
              <a:t>模式</a:t>
            </a:r>
          </a:p>
        </p:txBody>
      </p:sp>
      <p:sp>
        <p:nvSpPr>
          <p:cNvPr id="23" name="文本框 22">
            <a:extLst>
              <a:ext uri="{FF2B5EF4-FFF2-40B4-BE49-F238E27FC236}">
                <a16:creationId xmlns:a16="http://schemas.microsoft.com/office/drawing/2014/main" id="{6612F03E-A66C-4DCE-8542-9209D151C936}"/>
              </a:ext>
            </a:extLst>
          </p:cNvPr>
          <p:cNvSpPr txBox="1"/>
          <p:nvPr/>
        </p:nvSpPr>
        <p:spPr>
          <a:xfrm>
            <a:off x="6421312" y="4334673"/>
            <a:ext cx="2518638" cy="307777"/>
          </a:xfrm>
          <a:prstGeom prst="rect">
            <a:avLst/>
          </a:prstGeom>
          <a:noFill/>
        </p:spPr>
        <p:txBody>
          <a:bodyPr wrap="none" rtlCol="0">
            <a:spAutoFit/>
          </a:bodyPr>
          <a:lstStyle>
            <a:defPPr>
              <a:defRPr lang="en-US"/>
            </a:defPPr>
            <a:lvl1pPr>
              <a:defRPr sz="1400" b="0" i="0">
                <a:effectLst/>
                <a:latin typeface="宋体" panose="02010600030101010101" pitchFamily="2" charset="-122"/>
                <a:ea typeface="宋体" panose="02010600030101010101" pitchFamily="2" charset="-122"/>
              </a:defRPr>
            </a:lvl1pPr>
          </a:lstStyle>
          <a:p>
            <a:r>
              <a:rPr lang="zh-CN" altLang="en-US" dirty="0"/>
              <a:t>为长事务提供有效的解决方案</a:t>
            </a:r>
          </a:p>
        </p:txBody>
      </p:sp>
      <p:sp>
        <p:nvSpPr>
          <p:cNvPr id="25" name="文本框 24">
            <a:extLst>
              <a:ext uri="{FF2B5EF4-FFF2-40B4-BE49-F238E27FC236}">
                <a16:creationId xmlns:a16="http://schemas.microsoft.com/office/drawing/2014/main" id="{53CE63BE-3555-4202-934D-4BB9AB7D0F22}"/>
              </a:ext>
            </a:extLst>
          </p:cNvPr>
          <p:cNvSpPr txBox="1"/>
          <p:nvPr/>
        </p:nvSpPr>
        <p:spPr>
          <a:xfrm>
            <a:off x="6438897" y="4932503"/>
            <a:ext cx="877163" cy="369332"/>
          </a:xfrm>
          <a:prstGeom prst="rect">
            <a:avLst/>
          </a:prstGeom>
          <a:noFill/>
        </p:spPr>
        <p:txBody>
          <a:bodyPr wrap="none" rtlCol="0">
            <a:spAutoFit/>
          </a:bodyPr>
          <a:lstStyle/>
          <a:p>
            <a:r>
              <a:rPr lang="zh-CN" altLang="en-US" b="1" dirty="0">
                <a:latin typeface="微软雅黑 Light" panose="020B0502040204020203" pitchFamily="34" charset="-122"/>
                <a:ea typeface="微软雅黑 Light" panose="020B0502040204020203" pitchFamily="34" charset="-122"/>
              </a:rPr>
              <a:t>高可用</a:t>
            </a:r>
          </a:p>
        </p:txBody>
      </p:sp>
      <p:sp>
        <p:nvSpPr>
          <p:cNvPr id="27" name="文本框 26">
            <a:extLst>
              <a:ext uri="{FF2B5EF4-FFF2-40B4-BE49-F238E27FC236}">
                <a16:creationId xmlns:a16="http://schemas.microsoft.com/office/drawing/2014/main" id="{E3B68B1E-B51D-4494-990D-AB6F1AF0CA87}"/>
              </a:ext>
            </a:extLst>
          </p:cNvPr>
          <p:cNvSpPr txBox="1"/>
          <p:nvPr/>
        </p:nvSpPr>
        <p:spPr>
          <a:xfrm>
            <a:off x="6438897" y="5301835"/>
            <a:ext cx="4134465" cy="307777"/>
          </a:xfrm>
          <a:prstGeom prst="rect">
            <a:avLst/>
          </a:prstGeom>
          <a:noFill/>
        </p:spPr>
        <p:txBody>
          <a:bodyPr wrap="none" rtlCol="0">
            <a:spAutoFit/>
          </a:bodyPr>
          <a:lstStyle>
            <a:defPPr>
              <a:defRPr lang="en-US"/>
            </a:defPPr>
            <a:lvl1pPr>
              <a:defRPr sz="1400" b="0" i="0">
                <a:effectLst/>
                <a:latin typeface="宋体" panose="02010600030101010101" pitchFamily="2" charset="-122"/>
                <a:ea typeface="宋体" panose="02010600030101010101" pitchFamily="2" charset="-122"/>
              </a:defRPr>
            </a:lvl1pPr>
          </a:lstStyle>
          <a:p>
            <a:r>
              <a:rPr lang="zh-CN" altLang="en-US" dirty="0"/>
              <a:t>支持基于数据库存储的集群模式，水平扩展能力强</a:t>
            </a:r>
          </a:p>
        </p:txBody>
      </p:sp>
      <p:pic>
        <p:nvPicPr>
          <p:cNvPr id="3" name="图片 2">
            <a:extLst>
              <a:ext uri="{FF2B5EF4-FFF2-40B4-BE49-F238E27FC236}">
                <a16:creationId xmlns:a16="http://schemas.microsoft.com/office/drawing/2014/main" id="{13774D45-314F-4ABC-A6A4-50FD5DF5D534}"/>
              </a:ext>
            </a:extLst>
          </p:cNvPr>
          <p:cNvPicPr>
            <a:picLocks noChangeAspect="1"/>
          </p:cNvPicPr>
          <p:nvPr/>
        </p:nvPicPr>
        <p:blipFill>
          <a:blip r:embed="rId2"/>
          <a:stretch>
            <a:fillRect/>
          </a:stretch>
        </p:blipFill>
        <p:spPr>
          <a:xfrm>
            <a:off x="1145929" y="2907364"/>
            <a:ext cx="533400" cy="457200"/>
          </a:xfrm>
          <a:prstGeom prst="rect">
            <a:avLst/>
          </a:prstGeom>
        </p:spPr>
      </p:pic>
      <p:pic>
        <p:nvPicPr>
          <p:cNvPr id="10" name="图片 9">
            <a:extLst>
              <a:ext uri="{FF2B5EF4-FFF2-40B4-BE49-F238E27FC236}">
                <a16:creationId xmlns:a16="http://schemas.microsoft.com/office/drawing/2014/main" id="{8899A97C-DF68-461D-8A2F-33AD3B13DABA}"/>
              </a:ext>
            </a:extLst>
          </p:cNvPr>
          <p:cNvPicPr>
            <a:picLocks noChangeAspect="1"/>
          </p:cNvPicPr>
          <p:nvPr/>
        </p:nvPicPr>
        <p:blipFill>
          <a:blip r:embed="rId3"/>
          <a:stretch>
            <a:fillRect/>
          </a:stretch>
        </p:blipFill>
        <p:spPr>
          <a:xfrm>
            <a:off x="5916487" y="2910264"/>
            <a:ext cx="504825" cy="457200"/>
          </a:xfrm>
          <a:prstGeom prst="rect">
            <a:avLst/>
          </a:prstGeom>
        </p:spPr>
      </p:pic>
      <p:pic>
        <p:nvPicPr>
          <p:cNvPr id="14" name="图片 13">
            <a:extLst>
              <a:ext uri="{FF2B5EF4-FFF2-40B4-BE49-F238E27FC236}">
                <a16:creationId xmlns:a16="http://schemas.microsoft.com/office/drawing/2014/main" id="{545911E6-3D7C-4080-88AB-5B402BBD8FC5}"/>
              </a:ext>
            </a:extLst>
          </p:cNvPr>
          <p:cNvPicPr>
            <a:picLocks noChangeAspect="1"/>
          </p:cNvPicPr>
          <p:nvPr/>
        </p:nvPicPr>
        <p:blipFill>
          <a:blip r:embed="rId4"/>
          <a:stretch>
            <a:fillRect/>
          </a:stretch>
        </p:blipFill>
        <p:spPr>
          <a:xfrm>
            <a:off x="1007816" y="3994645"/>
            <a:ext cx="685800" cy="523875"/>
          </a:xfrm>
          <a:prstGeom prst="rect">
            <a:avLst/>
          </a:prstGeom>
        </p:spPr>
      </p:pic>
      <p:pic>
        <p:nvPicPr>
          <p:cNvPr id="18" name="图片 17">
            <a:extLst>
              <a:ext uri="{FF2B5EF4-FFF2-40B4-BE49-F238E27FC236}">
                <a16:creationId xmlns:a16="http://schemas.microsoft.com/office/drawing/2014/main" id="{ABC39880-95E4-4EBE-A9A3-89C98C0A9B15}"/>
              </a:ext>
            </a:extLst>
          </p:cNvPr>
          <p:cNvPicPr>
            <a:picLocks noChangeAspect="1"/>
          </p:cNvPicPr>
          <p:nvPr/>
        </p:nvPicPr>
        <p:blipFill>
          <a:blip r:embed="rId5"/>
          <a:stretch>
            <a:fillRect/>
          </a:stretch>
        </p:blipFill>
        <p:spPr>
          <a:xfrm>
            <a:off x="5876193" y="3968268"/>
            <a:ext cx="600075" cy="419100"/>
          </a:xfrm>
          <a:prstGeom prst="rect">
            <a:avLst/>
          </a:prstGeom>
        </p:spPr>
      </p:pic>
      <p:pic>
        <p:nvPicPr>
          <p:cNvPr id="22" name="图片 21">
            <a:extLst>
              <a:ext uri="{FF2B5EF4-FFF2-40B4-BE49-F238E27FC236}">
                <a16:creationId xmlns:a16="http://schemas.microsoft.com/office/drawing/2014/main" id="{47A29489-060B-4AA9-98DF-2B5240CC67F9}"/>
              </a:ext>
            </a:extLst>
          </p:cNvPr>
          <p:cNvPicPr>
            <a:picLocks noChangeAspect="1"/>
          </p:cNvPicPr>
          <p:nvPr/>
        </p:nvPicPr>
        <p:blipFill>
          <a:blip r:embed="rId6"/>
          <a:stretch>
            <a:fillRect/>
          </a:stretch>
        </p:blipFill>
        <p:spPr>
          <a:xfrm>
            <a:off x="1117354" y="4961968"/>
            <a:ext cx="561975" cy="447675"/>
          </a:xfrm>
          <a:prstGeom prst="rect">
            <a:avLst/>
          </a:prstGeom>
        </p:spPr>
      </p:pic>
      <p:pic>
        <p:nvPicPr>
          <p:cNvPr id="26" name="图片 25">
            <a:extLst>
              <a:ext uri="{FF2B5EF4-FFF2-40B4-BE49-F238E27FC236}">
                <a16:creationId xmlns:a16="http://schemas.microsoft.com/office/drawing/2014/main" id="{C728888C-B22A-4CD8-B844-9DF8927E3EB1}"/>
              </a:ext>
            </a:extLst>
          </p:cNvPr>
          <p:cNvPicPr>
            <a:picLocks noChangeAspect="1"/>
          </p:cNvPicPr>
          <p:nvPr/>
        </p:nvPicPr>
        <p:blipFill>
          <a:blip r:embed="rId7"/>
          <a:stretch>
            <a:fillRect/>
          </a:stretch>
        </p:blipFill>
        <p:spPr>
          <a:xfrm>
            <a:off x="5952393" y="4961968"/>
            <a:ext cx="523875" cy="428625"/>
          </a:xfrm>
          <a:prstGeom prst="rect">
            <a:avLst/>
          </a:prstGeom>
        </p:spPr>
      </p:pic>
      <p:sp>
        <p:nvSpPr>
          <p:cNvPr id="28" name="文本框 27">
            <a:extLst>
              <a:ext uri="{FF2B5EF4-FFF2-40B4-BE49-F238E27FC236}">
                <a16:creationId xmlns:a16="http://schemas.microsoft.com/office/drawing/2014/main" id="{34B359FF-1A50-4B16-9E88-C722AADC4DA5}"/>
              </a:ext>
            </a:extLst>
          </p:cNvPr>
          <p:cNvSpPr txBox="1"/>
          <p:nvPr/>
        </p:nvSpPr>
        <p:spPr>
          <a:xfrm>
            <a:off x="4978718" y="2165738"/>
            <a:ext cx="1415772"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特色功能</a:t>
            </a:r>
          </a:p>
        </p:txBody>
      </p:sp>
    </p:spTree>
    <p:extLst>
      <p:ext uri="{BB962C8B-B14F-4D97-AF65-F5344CB8AC3E}">
        <p14:creationId xmlns:p14="http://schemas.microsoft.com/office/powerpoint/2010/main" val="13660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AE3EC914-649F-4DB0-ADE5-F85C963A3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15248"/>
            <a:ext cx="8250847" cy="496713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0AFC6CE-BB10-402B-B4EA-F6D89D7A8582}"/>
              </a:ext>
            </a:extLst>
          </p:cNvPr>
          <p:cNvSpPr txBox="1"/>
          <p:nvPr/>
        </p:nvSpPr>
        <p:spPr>
          <a:xfrm>
            <a:off x="738554" y="4528038"/>
            <a:ext cx="8649804" cy="1600438"/>
          </a:xfrm>
          <a:prstGeom prst="rect">
            <a:avLst/>
          </a:prstGeom>
          <a:noFill/>
        </p:spPr>
        <p:txBody>
          <a:bodyPr wrap="none" rtlCol="0">
            <a:spAutoFit/>
          </a:bodyPr>
          <a:lstStyle/>
          <a:p>
            <a:pPr marL="285750" indent="-285750" algn="l">
              <a:buFont typeface="Wingdings" panose="05000000000000000000" pitchFamily="2" charset="2"/>
              <a:buChar char="u"/>
            </a:pPr>
            <a:r>
              <a:rPr lang="en-US" altLang="zh-CN" sz="1400" b="1" i="0" dirty="0">
                <a:solidFill>
                  <a:srgbClr val="24292E"/>
                </a:solidFill>
                <a:effectLst/>
                <a:latin typeface="微软雅黑 Light" panose="020B0502040204020203" pitchFamily="34" charset="-122"/>
                <a:ea typeface="微软雅黑 Light" panose="020B0502040204020203" pitchFamily="34" charset="-122"/>
              </a:rPr>
              <a:t>TC (Transaction Coordinator) - </a:t>
            </a:r>
            <a:r>
              <a:rPr lang="zh-CN" altLang="en-US" sz="1400" b="1" i="0" dirty="0">
                <a:solidFill>
                  <a:srgbClr val="24292E"/>
                </a:solidFill>
                <a:effectLst/>
                <a:latin typeface="微软雅黑 Light" panose="020B0502040204020203" pitchFamily="34" charset="-122"/>
                <a:ea typeface="微软雅黑 Light" panose="020B0502040204020203" pitchFamily="34" charset="-122"/>
              </a:rPr>
              <a:t>事务协调者</a:t>
            </a:r>
          </a:p>
          <a:p>
            <a:pPr algn="l"/>
            <a:r>
              <a:rPr lang="zh-CN" altLang="en-US" sz="1400" b="0" i="0" dirty="0">
                <a:solidFill>
                  <a:srgbClr val="24292E"/>
                </a:solidFill>
                <a:effectLst/>
                <a:latin typeface="微软雅黑 Light" panose="020B0502040204020203" pitchFamily="34" charset="-122"/>
                <a:ea typeface="微软雅黑 Light" panose="020B0502040204020203" pitchFamily="34" charset="-122"/>
              </a:rPr>
              <a:t>维护全局和分支事务的状态，驱动全局事务提交或回滚。</a:t>
            </a:r>
          </a:p>
          <a:p>
            <a:pPr marL="285750" indent="-285750" algn="l">
              <a:buFont typeface="Wingdings" panose="05000000000000000000" pitchFamily="2" charset="2"/>
              <a:buChar char="u"/>
            </a:pPr>
            <a:r>
              <a:rPr lang="en-US" altLang="zh-CN" sz="1400" b="1" i="0" dirty="0">
                <a:solidFill>
                  <a:srgbClr val="24292E"/>
                </a:solidFill>
                <a:effectLst/>
                <a:latin typeface="微软雅黑 Light" panose="020B0502040204020203" pitchFamily="34" charset="-122"/>
                <a:ea typeface="微软雅黑 Light" panose="020B0502040204020203" pitchFamily="34" charset="-122"/>
              </a:rPr>
              <a:t>TM (Transaction Manager) - </a:t>
            </a:r>
            <a:r>
              <a:rPr lang="zh-CN" altLang="en-US" sz="1400" b="1" i="0" dirty="0">
                <a:solidFill>
                  <a:srgbClr val="24292E"/>
                </a:solidFill>
                <a:effectLst/>
                <a:latin typeface="微软雅黑 Light" panose="020B0502040204020203" pitchFamily="34" charset="-122"/>
                <a:ea typeface="微软雅黑 Light" panose="020B0502040204020203" pitchFamily="34" charset="-122"/>
              </a:rPr>
              <a:t>事务管理器</a:t>
            </a:r>
          </a:p>
          <a:p>
            <a:pPr algn="l"/>
            <a:r>
              <a:rPr lang="zh-CN" altLang="en-US" sz="1400" b="0" i="0" dirty="0">
                <a:solidFill>
                  <a:srgbClr val="24292E"/>
                </a:solidFill>
                <a:effectLst/>
                <a:latin typeface="微软雅黑 Light" panose="020B0502040204020203" pitchFamily="34" charset="-122"/>
                <a:ea typeface="微软雅黑 Light" panose="020B0502040204020203" pitchFamily="34" charset="-122"/>
              </a:rPr>
              <a:t>定义全局事务的范围：开始全局事务、提交或回滚全局事务。</a:t>
            </a:r>
          </a:p>
          <a:p>
            <a:pPr marL="285750" indent="-285750" algn="l">
              <a:buFont typeface="Wingdings" panose="05000000000000000000" pitchFamily="2" charset="2"/>
              <a:buChar char="u"/>
            </a:pPr>
            <a:r>
              <a:rPr lang="en-US" altLang="zh-CN" sz="1400" b="1" i="0" dirty="0">
                <a:solidFill>
                  <a:srgbClr val="24292E"/>
                </a:solidFill>
                <a:effectLst/>
                <a:latin typeface="微软雅黑 Light" panose="020B0502040204020203" pitchFamily="34" charset="-122"/>
                <a:ea typeface="微软雅黑 Light" panose="020B0502040204020203" pitchFamily="34" charset="-122"/>
              </a:rPr>
              <a:t>RM (Resource Manager) - </a:t>
            </a:r>
            <a:r>
              <a:rPr lang="zh-CN" altLang="en-US" sz="1400" b="1" i="0" dirty="0">
                <a:solidFill>
                  <a:srgbClr val="24292E"/>
                </a:solidFill>
                <a:effectLst/>
                <a:latin typeface="微软雅黑 Light" panose="020B0502040204020203" pitchFamily="34" charset="-122"/>
                <a:ea typeface="微软雅黑 Light" panose="020B0502040204020203" pitchFamily="34" charset="-122"/>
              </a:rPr>
              <a:t>资源管理器</a:t>
            </a:r>
          </a:p>
          <a:p>
            <a:pPr algn="l"/>
            <a:r>
              <a:rPr lang="zh-CN" altLang="en-US" sz="1400" b="0" i="0" dirty="0">
                <a:solidFill>
                  <a:srgbClr val="24292E"/>
                </a:solidFill>
                <a:effectLst/>
                <a:latin typeface="微软雅黑 Light" panose="020B0502040204020203" pitchFamily="34" charset="-122"/>
                <a:ea typeface="微软雅黑 Light" panose="020B0502040204020203" pitchFamily="34" charset="-122"/>
              </a:rPr>
              <a:t>管理分支事务处理的资源，与</a:t>
            </a:r>
            <a:r>
              <a:rPr lang="en-US" altLang="zh-CN" sz="1400" b="0" i="0" dirty="0">
                <a:solidFill>
                  <a:srgbClr val="24292E"/>
                </a:solidFill>
                <a:effectLst/>
                <a:latin typeface="微软雅黑 Light" panose="020B0502040204020203" pitchFamily="34" charset="-122"/>
                <a:ea typeface="微软雅黑 Light" panose="020B0502040204020203" pitchFamily="34" charset="-122"/>
              </a:rPr>
              <a:t>TC</a:t>
            </a:r>
            <a:r>
              <a:rPr lang="zh-CN" altLang="en-US" sz="1400" b="0" i="0" dirty="0">
                <a:solidFill>
                  <a:srgbClr val="24292E"/>
                </a:solidFill>
                <a:effectLst/>
                <a:latin typeface="微软雅黑 Light" panose="020B0502040204020203" pitchFamily="34" charset="-122"/>
                <a:ea typeface="微软雅黑 Light" panose="020B0502040204020203" pitchFamily="34" charset="-122"/>
              </a:rPr>
              <a:t>交谈以注册分支事务和报告分支事务的状态，并驱动分支事务提交或回滚。</a:t>
            </a:r>
          </a:p>
          <a:p>
            <a:endParaRPr lang="zh-CN" altLang="en-US"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087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F069090-1E25-49EC-8933-DF3E877D7B95}"/>
              </a:ext>
            </a:extLst>
          </p:cNvPr>
          <p:cNvPicPr>
            <a:picLocks noChangeAspect="1"/>
          </p:cNvPicPr>
          <p:nvPr/>
        </p:nvPicPr>
        <p:blipFill>
          <a:blip r:embed="rId2"/>
          <a:stretch>
            <a:fillRect/>
          </a:stretch>
        </p:blipFill>
        <p:spPr>
          <a:xfrm>
            <a:off x="862153" y="1327639"/>
            <a:ext cx="10467694" cy="4826976"/>
          </a:xfrm>
          <a:prstGeom prst="rect">
            <a:avLst/>
          </a:prstGeom>
        </p:spPr>
      </p:pic>
      <p:sp>
        <p:nvSpPr>
          <p:cNvPr id="7" name="文本框 6">
            <a:extLst>
              <a:ext uri="{FF2B5EF4-FFF2-40B4-BE49-F238E27FC236}">
                <a16:creationId xmlns:a16="http://schemas.microsoft.com/office/drawing/2014/main" id="{8CA599CA-B33B-4A88-8C09-772A0CCCD541}"/>
              </a:ext>
            </a:extLst>
          </p:cNvPr>
          <p:cNvSpPr txBox="1"/>
          <p:nvPr/>
        </p:nvSpPr>
        <p:spPr>
          <a:xfrm>
            <a:off x="5003329" y="756139"/>
            <a:ext cx="1652447" cy="461665"/>
          </a:xfrm>
          <a:prstGeom prst="rect">
            <a:avLst/>
          </a:prstGeom>
          <a:noFill/>
        </p:spPr>
        <p:txBody>
          <a:bodyPr wrap="square" rtlCol="0">
            <a:spAutoFit/>
          </a:bodyPr>
          <a:lstStyle/>
          <a:p>
            <a:r>
              <a:rPr lang="en-US" altLang="zh-CN" sz="2400" b="1" dirty="0" err="1">
                <a:latin typeface="微软雅黑 Light" panose="020B0502040204020203" pitchFamily="34" charset="-122"/>
                <a:ea typeface="微软雅黑 Light" panose="020B0502040204020203" pitchFamily="34" charset="-122"/>
              </a:rPr>
              <a:t>Seata</a:t>
            </a:r>
            <a:r>
              <a:rPr lang="en-US" altLang="zh-CN" sz="2400" b="1" dirty="0">
                <a:latin typeface="微软雅黑 Light" panose="020B0502040204020203" pitchFamily="34" charset="-122"/>
                <a:ea typeface="微软雅黑 Light" panose="020B0502040204020203" pitchFamily="34" charset="-122"/>
              </a:rPr>
              <a:t>-AT</a:t>
            </a:r>
            <a:endParaRPr lang="zh-CN" altLang="en-US" sz="24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2435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5ADD577-4ADF-427D-B722-2DAE5F1FC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708" y="1703213"/>
            <a:ext cx="6138496" cy="36784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381E48D-B9A7-4219-B537-2AF6180F1B7A}"/>
              </a:ext>
            </a:extLst>
          </p:cNvPr>
          <p:cNvSpPr txBox="1"/>
          <p:nvPr/>
        </p:nvSpPr>
        <p:spPr>
          <a:xfrm>
            <a:off x="1134208" y="1151792"/>
            <a:ext cx="1165704"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一阶段</a:t>
            </a:r>
          </a:p>
        </p:txBody>
      </p:sp>
    </p:spTree>
    <p:extLst>
      <p:ext uri="{BB962C8B-B14F-4D97-AF65-F5344CB8AC3E}">
        <p14:creationId xmlns:p14="http://schemas.microsoft.com/office/powerpoint/2010/main" val="284523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4BCBC5E-DE85-48F7-AF72-B68E4ADD001A}"/>
              </a:ext>
            </a:extLst>
          </p:cNvPr>
          <p:cNvSpPr txBox="1"/>
          <p:nvPr/>
        </p:nvSpPr>
        <p:spPr>
          <a:xfrm>
            <a:off x="1134208" y="1151792"/>
            <a:ext cx="1627369"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二阶段提交</a:t>
            </a:r>
          </a:p>
        </p:txBody>
      </p:sp>
      <p:pic>
        <p:nvPicPr>
          <p:cNvPr id="2050" name="Picture 2">
            <a:extLst>
              <a:ext uri="{FF2B5EF4-FFF2-40B4-BE49-F238E27FC236}">
                <a16:creationId xmlns:a16="http://schemas.microsoft.com/office/drawing/2014/main" id="{D570A116-732A-49C5-8A61-65CD1197C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447925"/>
            <a:ext cx="45720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50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031ED1D-004B-4E37-B1AA-87C9B0782FD1}"/>
              </a:ext>
            </a:extLst>
          </p:cNvPr>
          <p:cNvSpPr txBox="1"/>
          <p:nvPr/>
        </p:nvSpPr>
        <p:spPr>
          <a:xfrm>
            <a:off x="1134208" y="1151792"/>
            <a:ext cx="1627369"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二阶段回滚</a:t>
            </a:r>
          </a:p>
        </p:txBody>
      </p:sp>
      <p:pic>
        <p:nvPicPr>
          <p:cNvPr id="3074" name="Picture 2">
            <a:extLst>
              <a:ext uri="{FF2B5EF4-FFF2-40B4-BE49-F238E27FC236}">
                <a16:creationId xmlns:a16="http://schemas.microsoft.com/office/drawing/2014/main" id="{7065DA38-F721-4B7C-B2F3-5CBD5427E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963" y="1919288"/>
            <a:ext cx="44100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8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209BB82-D88B-4253-BEEE-25DCBA429F63}"/>
              </a:ext>
            </a:extLst>
          </p:cNvPr>
          <p:cNvPicPr>
            <a:picLocks noChangeAspect="1"/>
          </p:cNvPicPr>
          <p:nvPr/>
        </p:nvPicPr>
        <p:blipFill>
          <a:blip r:embed="rId2"/>
          <a:stretch>
            <a:fillRect/>
          </a:stretch>
        </p:blipFill>
        <p:spPr>
          <a:xfrm>
            <a:off x="1114425" y="1594338"/>
            <a:ext cx="9963150" cy="4038600"/>
          </a:xfrm>
          <a:prstGeom prst="rect">
            <a:avLst/>
          </a:prstGeom>
        </p:spPr>
      </p:pic>
      <p:sp>
        <p:nvSpPr>
          <p:cNvPr id="7" name="文本框 6">
            <a:extLst>
              <a:ext uri="{FF2B5EF4-FFF2-40B4-BE49-F238E27FC236}">
                <a16:creationId xmlns:a16="http://schemas.microsoft.com/office/drawing/2014/main" id="{C62D1726-033E-451F-BB5A-4C95F3402273}"/>
              </a:ext>
            </a:extLst>
          </p:cNvPr>
          <p:cNvSpPr txBox="1"/>
          <p:nvPr/>
        </p:nvSpPr>
        <p:spPr>
          <a:xfrm>
            <a:off x="1114425" y="1040396"/>
            <a:ext cx="2004646"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AT</a:t>
            </a:r>
            <a:r>
              <a:rPr lang="zh-CN" altLang="en-US" dirty="0">
                <a:latin typeface="微软雅黑 Light" panose="020B0502040204020203" pitchFamily="34" charset="-122"/>
                <a:ea typeface="微软雅黑 Light" panose="020B0502040204020203" pitchFamily="34" charset="-122"/>
              </a:rPr>
              <a:t>模式</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并发控制</a:t>
            </a:r>
          </a:p>
        </p:txBody>
      </p:sp>
    </p:spTree>
    <p:extLst>
      <p:ext uri="{BB962C8B-B14F-4D97-AF65-F5344CB8AC3E}">
        <p14:creationId xmlns:p14="http://schemas.microsoft.com/office/powerpoint/2010/main" val="207062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48CF4B3-2E61-45C8-B3FF-132175E14E59}"/>
              </a:ext>
            </a:extLst>
          </p:cNvPr>
          <p:cNvSpPr txBox="1"/>
          <p:nvPr/>
        </p:nvSpPr>
        <p:spPr>
          <a:xfrm>
            <a:off x="5003329" y="756139"/>
            <a:ext cx="1652447" cy="461665"/>
          </a:xfrm>
          <a:prstGeom prst="rect">
            <a:avLst/>
          </a:prstGeom>
          <a:noFill/>
        </p:spPr>
        <p:txBody>
          <a:bodyPr wrap="square" rtlCol="0">
            <a:spAutoFit/>
          </a:bodyPr>
          <a:lstStyle/>
          <a:p>
            <a:r>
              <a:rPr lang="en-US" altLang="zh-CN" sz="2400" b="1" dirty="0" err="1">
                <a:latin typeface="微软雅黑 Light" panose="020B0502040204020203" pitchFamily="34" charset="-122"/>
                <a:ea typeface="微软雅黑 Light" panose="020B0502040204020203" pitchFamily="34" charset="-122"/>
              </a:rPr>
              <a:t>Seata</a:t>
            </a:r>
            <a:r>
              <a:rPr lang="en-US" altLang="zh-CN" sz="2400" b="1" dirty="0">
                <a:latin typeface="微软雅黑 Light" panose="020B0502040204020203" pitchFamily="34" charset="-122"/>
                <a:ea typeface="微软雅黑 Light" panose="020B0502040204020203" pitchFamily="34" charset="-122"/>
              </a:rPr>
              <a:t>-AT</a:t>
            </a:r>
            <a:endParaRPr lang="zh-CN" altLang="en-US" sz="2400" b="1"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593AFDD0-FB70-4BEF-BA25-7295356F110C}"/>
              </a:ext>
            </a:extLst>
          </p:cNvPr>
          <p:cNvSpPr txBox="1"/>
          <p:nvPr/>
        </p:nvSpPr>
        <p:spPr>
          <a:xfrm>
            <a:off x="3368458" y="1908212"/>
            <a:ext cx="97594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优点</a:t>
            </a:r>
            <a:endParaRPr lang="en-US" altLang="zh-CN"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450F9F18-6F89-4CC1-B8E7-868723DD374E}"/>
              </a:ext>
            </a:extLst>
          </p:cNvPr>
          <p:cNvSpPr txBox="1"/>
          <p:nvPr/>
        </p:nvSpPr>
        <p:spPr>
          <a:xfrm>
            <a:off x="6096000" y="4759115"/>
            <a:ext cx="975946" cy="369332"/>
          </a:xfrm>
          <a:prstGeom prst="rect">
            <a:avLst/>
          </a:prstGeom>
          <a:noFill/>
        </p:spPr>
        <p:txBody>
          <a:bodyPr wrap="square" rtlCol="0">
            <a:spAutoFit/>
          </a:bodyPr>
          <a:lstStyle>
            <a:defPPr>
              <a:defRPr lang="en-US"/>
            </a:defPPr>
            <a:lvl1pPr marL="285750" indent="-285750">
              <a:buFont typeface="Wingdings" panose="05000000000000000000" pitchFamily="2" charset="2"/>
              <a:buChar char="l"/>
              <a:defRPr>
                <a:latin typeface="微软雅黑 Light" panose="020B0502040204020203" pitchFamily="34" charset="-122"/>
                <a:ea typeface="微软雅黑 Light" panose="020B0502040204020203" pitchFamily="34" charset="-122"/>
              </a:defRPr>
            </a:lvl1pPr>
          </a:lstStyle>
          <a:p>
            <a:r>
              <a:rPr lang="zh-CN" altLang="en-US" dirty="0"/>
              <a:t>缺点</a:t>
            </a:r>
            <a:endParaRPr lang="en-US" altLang="zh-CN" dirty="0"/>
          </a:p>
        </p:txBody>
      </p:sp>
      <p:sp>
        <p:nvSpPr>
          <p:cNvPr id="10" name="文本框 9">
            <a:extLst>
              <a:ext uri="{FF2B5EF4-FFF2-40B4-BE49-F238E27FC236}">
                <a16:creationId xmlns:a16="http://schemas.microsoft.com/office/drawing/2014/main" id="{03099703-D383-424B-A947-281976A096A3}"/>
              </a:ext>
            </a:extLst>
          </p:cNvPr>
          <p:cNvSpPr txBox="1"/>
          <p:nvPr/>
        </p:nvSpPr>
        <p:spPr>
          <a:xfrm>
            <a:off x="3641018" y="2277544"/>
            <a:ext cx="6189515"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400" b="0" i="0" dirty="0">
                <a:solidFill>
                  <a:srgbClr val="4D4D4D"/>
                </a:solidFill>
                <a:effectLst/>
                <a:latin typeface="微软雅黑 Light" panose="020B0502040204020203" pitchFamily="34" charset="-122"/>
                <a:ea typeface="微软雅黑 Light" panose="020B0502040204020203" pitchFamily="34" charset="-122"/>
              </a:rPr>
              <a:t>应用层基于</a:t>
            </a:r>
            <a:r>
              <a:rPr lang="en-US" altLang="zh-CN" sz="1400" b="0" i="0" dirty="0">
                <a:solidFill>
                  <a:srgbClr val="4D4D4D"/>
                </a:solidFill>
                <a:effectLst/>
                <a:latin typeface="微软雅黑 Light" panose="020B0502040204020203" pitchFamily="34" charset="-122"/>
                <a:ea typeface="微软雅黑 Light" panose="020B0502040204020203" pitchFamily="34" charset="-122"/>
              </a:rPr>
              <a:t>SQL</a:t>
            </a:r>
            <a:r>
              <a:rPr lang="zh-CN" altLang="en-US" sz="1400" b="0" i="0" dirty="0">
                <a:solidFill>
                  <a:srgbClr val="4D4D4D"/>
                </a:solidFill>
                <a:effectLst/>
                <a:latin typeface="微软雅黑 Light" panose="020B0502040204020203" pitchFamily="34" charset="-122"/>
                <a:ea typeface="微软雅黑 Light" panose="020B0502040204020203" pitchFamily="34" charset="-122"/>
              </a:rPr>
              <a:t>解析实现了自动补偿，从而最大程度的降低业务侵入性；</a:t>
            </a:r>
            <a:endParaRPr lang="en-US" altLang="zh-CN" sz="1400" b="0" i="0" dirty="0">
              <a:solidFill>
                <a:srgbClr val="4D4D4D"/>
              </a:solidFill>
              <a:effectLst/>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l"/>
            </a:pPr>
            <a:r>
              <a:rPr lang="zh-CN" altLang="en-US" sz="1400" dirty="0">
                <a:solidFill>
                  <a:srgbClr val="4D4D4D"/>
                </a:solidFill>
                <a:latin typeface="微软雅黑 Light" panose="020B0502040204020203" pitchFamily="34" charset="-122"/>
                <a:ea typeface="微软雅黑 Light" panose="020B0502040204020203" pitchFamily="34" charset="-122"/>
              </a:rPr>
              <a:t>将分布式事务中</a:t>
            </a:r>
            <a:r>
              <a:rPr lang="en-US" altLang="zh-CN" sz="1400" dirty="0">
                <a:solidFill>
                  <a:srgbClr val="4D4D4D"/>
                </a:solidFill>
                <a:latin typeface="微软雅黑 Light" panose="020B0502040204020203" pitchFamily="34" charset="-122"/>
                <a:ea typeface="微软雅黑 Light" panose="020B0502040204020203" pitchFamily="34" charset="-122"/>
              </a:rPr>
              <a:t>TC</a:t>
            </a:r>
            <a:r>
              <a:rPr lang="zh-CN" altLang="en-US" sz="1400" dirty="0">
                <a:solidFill>
                  <a:srgbClr val="4D4D4D"/>
                </a:solidFill>
                <a:latin typeface="微软雅黑 Light" panose="020B0502040204020203" pitchFamily="34" charset="-122"/>
                <a:ea typeface="微软雅黑 Light" panose="020B0502040204020203" pitchFamily="34" charset="-122"/>
              </a:rPr>
              <a:t>（事务协调者）独立部署，负责事务的注册、回滚；</a:t>
            </a:r>
            <a:endParaRPr lang="en-US" altLang="zh-CN" sz="1400" dirty="0">
              <a:solidFill>
                <a:srgbClr val="4D4D4D"/>
              </a:solidFill>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l"/>
            </a:pPr>
            <a:r>
              <a:rPr lang="zh-CN" altLang="en-US" sz="1400" dirty="0">
                <a:solidFill>
                  <a:srgbClr val="4D4D4D"/>
                </a:solidFill>
                <a:latin typeface="微软雅黑 Light" panose="020B0502040204020203" pitchFamily="34" charset="-122"/>
                <a:ea typeface="微软雅黑 Light" panose="020B0502040204020203" pitchFamily="34" charset="-122"/>
              </a:rPr>
              <a:t>通过全局锁实现了写隔离与读隔离。</a:t>
            </a:r>
          </a:p>
          <a:p>
            <a:endParaRPr lang="zh-CN" altLang="en-US" dirty="0">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4A073058-19C5-4361-8346-7D6640A241AB}"/>
              </a:ext>
            </a:extLst>
          </p:cNvPr>
          <p:cNvSpPr txBox="1"/>
          <p:nvPr/>
        </p:nvSpPr>
        <p:spPr>
          <a:xfrm>
            <a:off x="6368559" y="5148511"/>
            <a:ext cx="2115964" cy="702052"/>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400" b="0" i="0" dirty="0">
                <a:solidFill>
                  <a:srgbClr val="4D4D4D"/>
                </a:solidFill>
                <a:effectLst/>
                <a:latin typeface="微软雅黑 Light" panose="020B0502040204020203" pitchFamily="34" charset="-122"/>
                <a:ea typeface="微软雅黑 Light" panose="020B0502040204020203" pitchFamily="34" charset="-122"/>
              </a:rPr>
              <a:t>性能损耗；</a:t>
            </a:r>
            <a:endParaRPr lang="en-US" altLang="zh-CN" sz="1400" b="0" i="0" dirty="0">
              <a:solidFill>
                <a:srgbClr val="4D4D4D"/>
              </a:solidFill>
              <a:effectLst/>
              <a:latin typeface="微软雅黑 Light" panose="020B0502040204020203" pitchFamily="34" charset="-122"/>
              <a:ea typeface="微软雅黑 Light" panose="020B0502040204020203" pitchFamily="34" charset="-122"/>
            </a:endParaRPr>
          </a:p>
          <a:p>
            <a:pPr marL="285750" indent="-285750">
              <a:lnSpc>
                <a:spcPct val="150000"/>
              </a:lnSpc>
              <a:buFont typeface="Wingdings" panose="05000000000000000000" pitchFamily="2" charset="2"/>
              <a:buChar char="l"/>
            </a:pPr>
            <a:r>
              <a:rPr lang="en-US" altLang="zh-CN" sz="1400" dirty="0">
                <a:solidFill>
                  <a:srgbClr val="4D4D4D"/>
                </a:solidFill>
                <a:latin typeface="微软雅黑 Light" panose="020B0502040204020203" pitchFamily="34" charset="-122"/>
                <a:ea typeface="微软雅黑 Light" panose="020B0502040204020203" pitchFamily="34" charset="-122"/>
              </a:rPr>
              <a:t>TC</a:t>
            </a:r>
            <a:r>
              <a:rPr lang="zh-CN" altLang="en-US" sz="1400" dirty="0">
                <a:solidFill>
                  <a:srgbClr val="4D4D4D"/>
                </a:solidFill>
                <a:latin typeface="微软雅黑 Light" panose="020B0502040204020203" pitchFamily="34" charset="-122"/>
                <a:ea typeface="微软雅黑 Light" panose="020B0502040204020203" pitchFamily="34" charset="-122"/>
              </a:rPr>
              <a:t>单点，如何高可用</a:t>
            </a:r>
            <a:endParaRPr lang="en-US" altLang="zh-CN" sz="1400" b="0" i="0" dirty="0">
              <a:solidFill>
                <a:srgbClr val="4D4D4D"/>
              </a:solidFill>
              <a:effectLst/>
              <a:latin typeface="微软雅黑 Light" panose="020B0502040204020203" pitchFamily="34" charset="-122"/>
              <a:ea typeface="微软雅黑 Light" panose="020B0502040204020203" pitchFamily="34" charset="-122"/>
            </a:endParaRPr>
          </a:p>
        </p:txBody>
      </p:sp>
      <p:pic>
        <p:nvPicPr>
          <p:cNvPr id="15" name="图片 14">
            <a:extLst>
              <a:ext uri="{FF2B5EF4-FFF2-40B4-BE49-F238E27FC236}">
                <a16:creationId xmlns:a16="http://schemas.microsoft.com/office/drawing/2014/main" id="{627E4E60-F4A4-48CF-9E16-9EB3930A5C71}"/>
              </a:ext>
            </a:extLst>
          </p:cNvPr>
          <p:cNvPicPr>
            <a:picLocks noChangeAspect="1"/>
          </p:cNvPicPr>
          <p:nvPr/>
        </p:nvPicPr>
        <p:blipFill>
          <a:blip r:embed="rId2"/>
          <a:stretch>
            <a:fillRect/>
          </a:stretch>
        </p:blipFill>
        <p:spPr>
          <a:xfrm>
            <a:off x="1406499" y="1163719"/>
            <a:ext cx="1785108" cy="1436340"/>
          </a:xfrm>
          <a:prstGeom prst="rect">
            <a:avLst/>
          </a:prstGeom>
        </p:spPr>
      </p:pic>
      <p:pic>
        <p:nvPicPr>
          <p:cNvPr id="17" name="图片 16">
            <a:extLst>
              <a:ext uri="{FF2B5EF4-FFF2-40B4-BE49-F238E27FC236}">
                <a16:creationId xmlns:a16="http://schemas.microsoft.com/office/drawing/2014/main" id="{215417CF-CFD3-4EDA-8EF0-F02ADBC5213E}"/>
              </a:ext>
            </a:extLst>
          </p:cNvPr>
          <p:cNvPicPr>
            <a:picLocks noChangeAspect="1"/>
          </p:cNvPicPr>
          <p:nvPr/>
        </p:nvPicPr>
        <p:blipFill>
          <a:blip r:embed="rId3"/>
          <a:stretch>
            <a:fillRect/>
          </a:stretch>
        </p:blipFill>
        <p:spPr>
          <a:xfrm>
            <a:off x="7314197" y="3631624"/>
            <a:ext cx="2115964" cy="1496823"/>
          </a:xfrm>
          <a:prstGeom prst="rect">
            <a:avLst/>
          </a:prstGeom>
        </p:spPr>
      </p:pic>
      <p:pic>
        <p:nvPicPr>
          <p:cNvPr id="21" name="图片 20">
            <a:extLst>
              <a:ext uri="{FF2B5EF4-FFF2-40B4-BE49-F238E27FC236}">
                <a16:creationId xmlns:a16="http://schemas.microsoft.com/office/drawing/2014/main" id="{BE6C0FF8-CD85-46C1-AD19-8DCD17778963}"/>
              </a:ext>
            </a:extLst>
          </p:cNvPr>
          <p:cNvPicPr>
            <a:picLocks noChangeAspect="1"/>
          </p:cNvPicPr>
          <p:nvPr/>
        </p:nvPicPr>
        <p:blipFill>
          <a:blip r:embed="rId4"/>
          <a:stretch>
            <a:fillRect/>
          </a:stretch>
        </p:blipFill>
        <p:spPr>
          <a:xfrm>
            <a:off x="2650553" y="3509925"/>
            <a:ext cx="1980929" cy="2141064"/>
          </a:xfrm>
          <a:prstGeom prst="rect">
            <a:avLst/>
          </a:prstGeom>
        </p:spPr>
      </p:pic>
    </p:spTree>
    <p:extLst>
      <p:ext uri="{BB962C8B-B14F-4D97-AF65-F5344CB8AC3E}">
        <p14:creationId xmlns:p14="http://schemas.microsoft.com/office/powerpoint/2010/main" val="12033712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3.xml><?xml version="1.0" encoding="utf-8"?>
<ds:datastoreItem xmlns:ds="http://schemas.openxmlformats.org/officeDocument/2006/customXml" ds:itemID="{22E71848-B78E-4D58-BFA5-D2D5918911C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744</TotalTime>
  <Words>665</Words>
  <Application>Microsoft Office PowerPoint</Application>
  <PresentationFormat>宽屏</PresentationFormat>
  <Paragraphs>90</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Microsoft YaHei UI</vt:lpstr>
      <vt:lpstr>方正兰亭纤黑_GBK</vt:lpstr>
      <vt:lpstr>宋体</vt:lpstr>
      <vt:lpstr>微软雅黑 Light</vt:lpstr>
      <vt:lpstr>Agency FB</vt:lpstr>
      <vt:lpstr>Arial</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 huatang</dc:creator>
  <cp:lastModifiedBy>tan huatang</cp:lastModifiedBy>
  <cp:revision>135</cp:revision>
  <dcterms:created xsi:type="dcterms:W3CDTF">2020-08-11T12:38:15Z</dcterms:created>
  <dcterms:modified xsi:type="dcterms:W3CDTF">2020-08-19T11:38:54Z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