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5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7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92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5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80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6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45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3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7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9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CA540-9E80-4F3A-AD04-1F284AE11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783EA-9400-4FEE-ADE8-14B4B53F3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133206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6EF03-05E4-4EFC-BA4E-6597636E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05272ED-98BF-42BF-80AA-8E6B1DDC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2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23C84-38A2-4DD1-948C-4CBB7A1A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43A559-6ADA-4F55-B01D-BC6542F182E4}"/>
              </a:ext>
            </a:extLst>
          </p:cNvPr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1C871-C49F-44F1-B32C-1F6A91FE84F2}"/>
              </a:ext>
            </a:extLst>
          </p:cNvPr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4498FF-D50E-4D4D-8647-A8014134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6403-4F5B-4CAF-A821-A975D070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B046F1-C0F1-4460-B1EC-0D97C0BBBF26}"/>
              </a:ext>
            </a:extLst>
          </p:cNvPr>
          <p:cNvSpPr txBox="1"/>
          <p:nvPr/>
        </p:nvSpPr>
        <p:spPr>
          <a:xfrm>
            <a:off x="1034473" y="1560945"/>
            <a:ext cx="103170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159C3-E62F-4523-ADF9-6D941DA7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60272B-E53B-48A5-B966-F68CBD1F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FC41-9D89-4E02-89FD-61BF416B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022D6-04D4-42AC-875E-098D604FBD41}"/>
              </a:ext>
            </a:extLst>
          </p:cNvPr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12AF57-FDE1-4BBD-AF70-A97CF9E98622}"/>
              </a:ext>
            </a:extLst>
          </p:cNvPr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</a:p>
        </p:txBody>
      </p:sp>
    </p:spTree>
    <p:extLst>
      <p:ext uri="{BB962C8B-B14F-4D97-AF65-F5344CB8AC3E}">
        <p14:creationId xmlns:p14="http://schemas.microsoft.com/office/powerpoint/2010/main" val="31895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7C23FB-B099-4D2B-A61E-63F661388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BAEA15-47EB-4986-9A92-19B52DFEE370}"/>
              </a:ext>
            </a:extLst>
          </p:cNvPr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10963-4F1D-435D-A91E-E7CDE5859AEF}"/>
              </a:ext>
            </a:extLst>
          </p:cNvPr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E99941-7D61-41C6-B285-DF7F18A4FC4F}"/>
              </a:ext>
            </a:extLst>
          </p:cNvPr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56D015-2BCB-4AAD-851F-8A0A6C2E402A}"/>
              </a:ext>
            </a:extLst>
          </p:cNvPr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24F43D-FE20-4E2C-8B2E-E6C753E429E6}"/>
              </a:ext>
            </a:extLst>
          </p:cNvPr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65D1E6D-2901-425C-9FBB-23822B73C82D}"/>
              </a:ext>
            </a:extLst>
          </p:cNvPr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1043AAF-9B5C-4B96-A307-014F4E850120}"/>
              </a:ext>
            </a:extLst>
          </p:cNvPr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31661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5B0CC8-AB71-46F8-BCBC-2DB0FD08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7BE774-57BD-4D56-90E7-FE4DA721A18E}"/>
              </a:ext>
            </a:extLst>
          </p:cNvPr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742DA9-E384-4EBD-A132-D3E74D9B1C7E}"/>
              </a:ext>
            </a:extLst>
          </p:cNvPr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0638-D560-4411-97C4-0ECE61F5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41400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9615C-2A38-42C9-9280-E273A350347C}"/>
              </a:ext>
            </a:extLst>
          </p:cNvPr>
          <p:cNvSpPr/>
          <p:nvPr/>
        </p:nvSpPr>
        <p:spPr>
          <a:xfrm>
            <a:off x="1182255" y="1607127"/>
            <a:ext cx="9180945" cy="271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E0F34C-7086-4A80-B0EC-D7FFA412106D}"/>
              </a:ext>
            </a:extLst>
          </p:cNvPr>
          <p:cNvSpPr/>
          <p:nvPr/>
        </p:nvSpPr>
        <p:spPr>
          <a:xfrm>
            <a:off x="1828800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E6E892-4B10-4C34-8BBD-A3A2E5307DBD}"/>
              </a:ext>
            </a:extLst>
          </p:cNvPr>
          <p:cNvSpPr/>
          <p:nvPr/>
        </p:nvSpPr>
        <p:spPr>
          <a:xfrm>
            <a:off x="3139643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07CD77-D86F-4FFA-BB7E-57F5396122E7}"/>
              </a:ext>
            </a:extLst>
          </p:cNvPr>
          <p:cNvSpPr/>
          <p:nvPr/>
        </p:nvSpPr>
        <p:spPr>
          <a:xfrm>
            <a:off x="4627778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46A2A4-36D3-4789-B6EA-62C423AB1FD1}"/>
              </a:ext>
            </a:extLst>
          </p:cNvPr>
          <p:cNvSpPr/>
          <p:nvPr/>
        </p:nvSpPr>
        <p:spPr>
          <a:xfrm>
            <a:off x="6096000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096134-F3EE-47AF-8323-CA110B52B7AA}"/>
              </a:ext>
            </a:extLst>
          </p:cNvPr>
          <p:cNvSpPr/>
          <p:nvPr/>
        </p:nvSpPr>
        <p:spPr>
          <a:xfrm>
            <a:off x="7593012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22EA2ED-0060-45E1-B459-D54AF6518352}"/>
              </a:ext>
            </a:extLst>
          </p:cNvPr>
          <p:cNvSpPr/>
          <p:nvPr/>
        </p:nvSpPr>
        <p:spPr>
          <a:xfrm>
            <a:off x="3454400" y="3168073"/>
            <a:ext cx="4627418" cy="5726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InnoDB</a:t>
            </a:r>
            <a:r>
              <a:rPr lang="zh-CN" altLang="en-US" dirty="0"/>
              <a:t>存储引擎内存池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5CB91A93-DA82-4163-B369-0BC8FB0D1FE9}"/>
              </a:ext>
            </a:extLst>
          </p:cNvPr>
          <p:cNvSpPr/>
          <p:nvPr/>
        </p:nvSpPr>
        <p:spPr>
          <a:xfrm>
            <a:off x="4220297" y="5387108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B58A048A-DB6A-4CE8-AE4A-6493C256F459}"/>
              </a:ext>
            </a:extLst>
          </p:cNvPr>
          <p:cNvSpPr/>
          <p:nvPr/>
        </p:nvSpPr>
        <p:spPr>
          <a:xfrm>
            <a:off x="5504873" y="5361707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10D5407E-F677-4890-9286-87218DF49413}"/>
              </a:ext>
            </a:extLst>
          </p:cNvPr>
          <p:cNvSpPr/>
          <p:nvPr/>
        </p:nvSpPr>
        <p:spPr>
          <a:xfrm>
            <a:off x="6789449" y="5361707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6CEC5-1E91-41B3-B10C-6BBC0C7B07AB}"/>
              </a:ext>
            </a:extLst>
          </p:cNvPr>
          <p:cNvCxnSpPr/>
          <p:nvPr/>
        </p:nvCxnSpPr>
        <p:spPr>
          <a:xfrm>
            <a:off x="5781964" y="4405745"/>
            <a:ext cx="0" cy="785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27F23BC-93F5-4CA4-ABBF-53224B8F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后台线程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8E65BC-D0E3-448F-B633-9E3A372F7F4E}"/>
              </a:ext>
            </a:extLst>
          </p:cNvPr>
          <p:cNvSpPr txBox="1"/>
          <p:nvPr/>
        </p:nvSpPr>
        <p:spPr>
          <a:xfrm>
            <a:off x="1025236" y="1588654"/>
            <a:ext cx="10123055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Master Thread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主要将缓冲池中数据刷回磁盘（合并插入缓冲、刷新日志缓冲）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IO Thread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write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insert buffer</a:t>
            </a:r>
            <a:r>
              <a:rPr lang="zh-CN" altLang="en-US" dirty="0"/>
              <a:t>和</a:t>
            </a:r>
            <a:r>
              <a:rPr lang="en-US" altLang="zh-CN" dirty="0"/>
              <a:t>log IO thread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Purge Thread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事务提交后，回收已经使用的</a:t>
            </a:r>
            <a:r>
              <a:rPr lang="en-US" altLang="zh-CN" dirty="0"/>
              <a:t>undo</a:t>
            </a:r>
            <a:r>
              <a:rPr lang="zh-CN" altLang="en-US" dirty="0"/>
              <a:t>页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Page Cleaner Thread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脏页的刷新</a:t>
            </a:r>
          </a:p>
        </p:txBody>
      </p:sp>
    </p:spTree>
    <p:extLst>
      <p:ext uri="{BB962C8B-B14F-4D97-AF65-F5344CB8AC3E}">
        <p14:creationId xmlns:p14="http://schemas.microsoft.com/office/powerpoint/2010/main" val="2449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D20F5-0881-40B9-8003-9F117938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2FE67-DCBC-48D0-9D6F-F4842C19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0076D-A795-438A-9543-A26370C0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978156-CED3-4101-B677-AC1FED41AB54}"/>
              </a:ext>
            </a:extLst>
          </p:cNvPr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</a:p>
        </p:txBody>
      </p:sp>
    </p:spTree>
    <p:extLst>
      <p:ext uri="{BB962C8B-B14F-4D97-AF65-F5344CB8AC3E}">
        <p14:creationId xmlns:p14="http://schemas.microsoft.com/office/powerpoint/2010/main" val="27822753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496</TotalTime>
  <Words>756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Optima-Regular</vt:lpstr>
      <vt:lpstr>Arial</vt:lpstr>
      <vt:lpstr>Century Gothic</vt:lpstr>
      <vt:lpstr>Helvetica</vt:lpstr>
      <vt:lpstr>Wingdings</vt:lpstr>
      <vt:lpstr>Wingdings 3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 huatang</cp:lastModifiedBy>
  <cp:revision>114</cp:revision>
  <dcterms:created xsi:type="dcterms:W3CDTF">2020-12-06T07:37:52Z</dcterms:created>
  <dcterms:modified xsi:type="dcterms:W3CDTF">2020-12-14T13:59:15Z</dcterms:modified>
</cp:coreProperties>
</file>