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86" r:id="rId5"/>
    <p:sldId id="28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F51"/>
    <a:srgbClr val="F4A261"/>
    <a:srgbClr val="E9C46A"/>
    <a:srgbClr val="2A9D8F"/>
    <a:srgbClr val="264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20" autoAdjust="0"/>
  </p:normalViewPr>
  <p:slideViewPr>
    <p:cSldViewPr snapToGrid="0">
      <p:cViewPr>
        <p:scale>
          <a:sx n="100" d="100"/>
          <a:sy n="100" d="100"/>
        </p:scale>
        <p:origin x="-96" y="-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77D00A-0F7C-4815-83DC-2949FD3F69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6D8A3F-5E8F-4104-8DE2-7FE925F96389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dirty="0"/>
              <a:t>云原生技术</a:t>
            </a:r>
            <a:r>
              <a:rPr lang="zh-CN" altLang="en-US" dirty="0"/>
              <a:t>架构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4212" y="3843868"/>
            <a:ext cx="6400800" cy="441806"/>
          </a:xfrm>
        </p:spPr>
        <p:txBody>
          <a:bodyPr>
            <a:norm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The Cloud-native</a:t>
            </a:r>
            <a:r>
              <a:rPr lang="en-US" altLang="zh-CN" dirty="0"/>
              <a:t> </a:t>
            </a:r>
            <a:r>
              <a:rPr lang="zh-CN" altLang="en-US" dirty="0"/>
              <a:t>Architecture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895" y="1449705"/>
            <a:ext cx="3970020" cy="66167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/>
              <a:t>1. </a:t>
            </a:r>
            <a:r>
              <a:rPr lang="zh-CN" altLang="en-US" sz="2400" dirty="0"/>
              <a:t>为什么需要云原生架构</a:t>
            </a:r>
            <a:endParaRPr lang="zh-CN" altLang="en-US" sz="2400" dirty="0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683895" y="2418715"/>
            <a:ext cx="3970020" cy="661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云原生架构定义</a:t>
            </a:r>
            <a:endParaRPr lang="zh-CN" altLang="en-US" sz="2400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83895" y="3387725"/>
            <a:ext cx="3970020" cy="661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3. </a:t>
            </a:r>
            <a:r>
              <a:rPr lang="zh-CN" altLang="en-US" sz="2400" dirty="0"/>
              <a:t>主要云原生技术</a:t>
            </a:r>
            <a:endParaRPr lang="zh-CN" altLang="en-US" sz="2400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83895" y="4356735"/>
            <a:ext cx="3970020" cy="661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4. </a:t>
            </a:r>
            <a:r>
              <a:rPr lang="zh-CN" altLang="en-US" sz="2400" dirty="0"/>
              <a:t>云原生架构案例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266825" y="521970"/>
            <a:ext cx="2011045" cy="56216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70330" y="1654810"/>
            <a:ext cx="1804670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Applications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9695" y="2143125"/>
            <a:ext cx="1804670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Data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70330" y="2631440"/>
            <a:ext cx="1804670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Runtime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70330" y="3119755"/>
            <a:ext cx="1804670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Middleware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69695" y="3608070"/>
            <a:ext cx="1804670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O/S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70330" y="4096385"/>
            <a:ext cx="1804670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Virtualization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69695" y="4584700"/>
            <a:ext cx="1804670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Servers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69060" y="5073015"/>
            <a:ext cx="1804670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Storage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69695" y="5561330"/>
            <a:ext cx="1804670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Networking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15415" y="917575"/>
            <a:ext cx="171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On-Premises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837940" y="521970"/>
            <a:ext cx="2011045" cy="56216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941445" y="1654810"/>
            <a:ext cx="1804670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Applications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940810" y="2143125"/>
            <a:ext cx="1804670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Data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941445" y="2631440"/>
            <a:ext cx="1804670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Runtime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941445" y="3119755"/>
            <a:ext cx="1804670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Middleware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940810" y="3608070"/>
            <a:ext cx="1804670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O/S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941445" y="4096385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Virtualization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940810" y="4584700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Servers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40175" y="5073015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Storage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940810" y="5561330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Networking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986530" y="779145"/>
            <a:ext cx="1711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Infrastructure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as a Service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6409690" y="521335"/>
            <a:ext cx="2011045" cy="56222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512560" y="1654810"/>
            <a:ext cx="1804670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Applications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511925" y="2143125"/>
            <a:ext cx="1804670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Data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512560" y="2631440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Runtime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512560" y="3119755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Middleware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511925" y="3608070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O/S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512560" y="4096385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Virtualization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511925" y="4584700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Servers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511290" y="5073015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Storage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511925" y="5561330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Networking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557645" y="779145"/>
            <a:ext cx="1711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Platform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as a Service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8978900" y="521335"/>
            <a:ext cx="2011045" cy="56222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083675" y="1654810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Applications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082405" y="2152015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Data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083040" y="2640330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Runtime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083040" y="3128645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Middleware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9082405" y="3616960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O/S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9083040" y="4105275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Virtualization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082405" y="4593590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Servers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9081770" y="5081905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Storage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082405" y="5570220"/>
            <a:ext cx="1804670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Networking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126855" y="807085"/>
            <a:ext cx="1711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Software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as a Service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657475" y="6365875"/>
            <a:ext cx="1852295" cy="334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Your Manage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770495" y="6365875"/>
            <a:ext cx="1880235" cy="3346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Other Manages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17091" y="2558472"/>
            <a:ext cx="6557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/>
              <a:t>THANKS</a:t>
            </a:r>
            <a:endParaRPr lang="zh-CN" altLang="en-US" sz="6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483</Words>
  <Application>WPS 演示</Application>
  <PresentationFormat>宽屏</PresentationFormat>
  <Paragraphs>101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Wingdings 3</vt:lpstr>
      <vt:lpstr>微软雅黑</vt:lpstr>
      <vt:lpstr>幼圆</vt:lpstr>
      <vt:lpstr>Century Gothic</vt:lpstr>
      <vt:lpstr>Arial Unicode MS</vt:lpstr>
      <vt:lpstr>Calibri</vt:lpstr>
      <vt:lpstr>切片</vt:lpstr>
      <vt:lpstr>云原生技术架构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 huatang</dc:creator>
  <cp:lastModifiedBy>tank</cp:lastModifiedBy>
  <cp:revision>234</cp:revision>
  <dcterms:created xsi:type="dcterms:W3CDTF">2020-12-06T07:37:00Z</dcterms:created>
  <dcterms:modified xsi:type="dcterms:W3CDTF">2021-06-07T08:22:08Z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1E8EFDFEF98640249A874EB5E05828DB</vt:lpwstr>
  </property>
</Properties>
</file>