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301" r:id="rId12"/>
    <p:sldId id="30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9C46A"/>
    <a:srgbClr val="2A9D8F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0" autoAdjust="0"/>
  </p:normalViewPr>
  <p:slideViewPr>
    <p:cSldViewPr snapToGrid="0">
      <p:cViewPr>
        <p:scale>
          <a:sx n="100" d="100"/>
          <a:sy n="100" d="100"/>
        </p:scale>
        <p:origin x="-96" y="-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0"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</dgm:ptLst>
  <dgm:cxnLst>
    <dgm:cxn modelId="{F4FCA92E-C425-4669-91C5-F5D35BE82DF9}" type="presOf" srcId="{800EE499-D129-484D-B5C0-D0F3AC30E8B1}" destId="{3A30B1D0-F146-41C6-9373-8CC849B0566C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A87B4-205C-42AA-93A2-B27FC303620D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660A22A7-37CA-4B7E-87AA-E35BA5B8255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服务化</a:t>
          </a:r>
          <a:r>
            <a:rPr lang="zh-CN" altLang="en-US"/>
            <a:t/>
          </a:r>
          <a:endParaRPr lang="zh-CN" altLang="en-US"/>
        </a:p>
      </dgm:t>
    </dgm:pt>
    <dgm:pt modelId="{AEDCC0F0-F7D6-45D4-984A-B50E110C9D1F}" cxnId="{756BA079-EBE9-42C8-A1D3-CF0DD5D2AA09}" type="parTrans">
      <dgm:prSet/>
      <dgm:spPr/>
      <dgm:t>
        <a:bodyPr/>
        <a:p>
          <a:endParaRPr lang="zh-CN" altLang="en-US"/>
        </a:p>
      </dgm:t>
    </dgm:pt>
    <dgm:pt modelId="{CF218E85-BB5C-4FD9-8936-583B930F1946}" cxnId="{756BA079-EBE9-42C8-A1D3-CF0DD5D2AA09}" type="sibTrans">
      <dgm:prSet/>
      <dgm:spPr/>
      <dgm:t>
        <a:bodyPr/>
        <a:p>
          <a:endParaRPr lang="zh-CN" altLang="en-US"/>
        </a:p>
      </dgm:t>
    </dgm:pt>
    <dgm:pt modelId="{2747EF35-EB19-40B2-B72B-1D28E27677E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弹性</a:t>
          </a:r>
          <a:r>
            <a:rPr lang="zh-CN" altLang="en-US"/>
            <a:t/>
          </a:r>
          <a:endParaRPr lang="zh-CN" altLang="en-US"/>
        </a:p>
      </dgm:t>
    </dgm:pt>
    <dgm:pt modelId="{E8C0C942-F96C-429E-AD44-E4BA5D9680C7}" cxnId="{84EF1949-7425-40F0-9E85-F21700818783}" type="parTrans">
      <dgm:prSet/>
      <dgm:spPr/>
      <dgm:t>
        <a:bodyPr/>
        <a:p>
          <a:endParaRPr lang="zh-CN" altLang="en-US"/>
        </a:p>
      </dgm:t>
    </dgm:pt>
    <dgm:pt modelId="{BFFDCB46-D59E-46B2-9C53-DB1ADB0299CC}" cxnId="{84EF1949-7425-40F0-9E85-F21700818783}" type="sibTrans">
      <dgm:prSet/>
      <dgm:spPr/>
      <dgm:t>
        <a:bodyPr/>
        <a:p>
          <a:endParaRPr lang="zh-CN" altLang="en-US"/>
        </a:p>
      </dgm:t>
    </dgm:pt>
    <dgm:pt modelId="{B95FB8A5-B612-47B6-989C-9D7BD89F6E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可观测</a:t>
          </a:r>
          <a:r>
            <a:rPr lang="zh-CN" altLang="en-US"/>
            <a:t/>
          </a:r>
          <a:endParaRPr lang="zh-CN" altLang="en-US"/>
        </a:p>
      </dgm:t>
    </dgm:pt>
    <dgm:pt modelId="{1784B15E-8B7A-426B-89B2-02867972B4B8}" cxnId="{0095AD30-1674-4372-9AD0-41D574593EDB}" type="parTrans">
      <dgm:prSet/>
      <dgm:spPr/>
      <dgm:t>
        <a:bodyPr/>
        <a:p>
          <a:endParaRPr lang="zh-CN" altLang="en-US"/>
        </a:p>
      </dgm:t>
    </dgm:pt>
    <dgm:pt modelId="{16734FCF-6F10-445A-B6BC-27E3ED457274}" cxnId="{0095AD30-1674-4372-9AD0-41D574593EDB}" type="sibTrans">
      <dgm:prSet/>
      <dgm:spPr/>
      <dgm:t>
        <a:bodyPr/>
        <a:p>
          <a:endParaRPr lang="zh-CN" altLang="en-US"/>
        </a:p>
      </dgm:t>
    </dgm:pt>
    <dgm:pt modelId="{2B78A2B5-DCEA-4AFC-B14F-1F24A1DED97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韧性</a:t>
          </a:r>
          <a:r>
            <a:rPr lang="zh-CN" altLang="en-US"/>
            <a:t/>
          </a:r>
          <a:endParaRPr lang="zh-CN" altLang="en-US"/>
        </a:p>
      </dgm:t>
    </dgm:pt>
    <dgm:pt modelId="{3E7F7A29-9086-4454-9597-B1A82629FFC8}" cxnId="{F773DB49-CEBB-4F90-94FC-824357E1F235}" type="parTrans">
      <dgm:prSet/>
      <dgm:spPr/>
      <dgm:t>
        <a:bodyPr/>
        <a:p>
          <a:endParaRPr lang="zh-CN" altLang="en-US"/>
        </a:p>
      </dgm:t>
    </dgm:pt>
    <dgm:pt modelId="{70BDE6F6-3261-4753-9D1B-53909242F67D}" cxnId="{F773DB49-CEBB-4F90-94FC-824357E1F235}" type="sibTrans">
      <dgm:prSet/>
      <dgm:spPr/>
      <dgm:t>
        <a:bodyPr/>
        <a:p>
          <a:endParaRPr lang="zh-CN" altLang="en-US"/>
        </a:p>
      </dgm:t>
    </dgm:pt>
    <dgm:pt modelId="{40AFDA9D-288C-4D29-8AFA-37C0C30C8F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自动化</a:t>
          </a:r>
          <a:r>
            <a:rPr lang="zh-CN" altLang="en-US"/>
            <a:t/>
          </a:r>
          <a:endParaRPr lang="zh-CN" altLang="en-US"/>
        </a:p>
      </dgm:t>
    </dgm:pt>
    <dgm:pt modelId="{4C1C0800-F64C-44F0-9787-17FB1271D0FC}" cxnId="{AC16F10B-7A0A-4DC5-978C-55DAB476D7DB}" type="parTrans">
      <dgm:prSet/>
      <dgm:spPr/>
      <dgm:t>
        <a:bodyPr/>
        <a:p>
          <a:endParaRPr lang="zh-CN" altLang="en-US"/>
        </a:p>
      </dgm:t>
    </dgm:pt>
    <dgm:pt modelId="{7FCDBF79-0B4F-4621-8364-C0B41DDF9713}" cxnId="{AC16F10B-7A0A-4DC5-978C-55DAB476D7DB}" type="sibTrans">
      <dgm:prSet/>
      <dgm:spPr/>
      <dgm:t>
        <a:bodyPr/>
        <a:p>
          <a:endParaRPr lang="zh-CN" altLang="en-US"/>
        </a:p>
      </dgm:t>
    </dgm:pt>
    <dgm:pt modelId="{2F3A3B0F-0088-4260-BB10-C5235B4E147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零信任</a:t>
          </a:r>
          <a:r>
            <a:rPr lang="zh-CN"/>
            <a:t/>
          </a:r>
          <a:endParaRPr lang="zh-CN"/>
        </a:p>
      </dgm:t>
    </dgm:pt>
    <dgm:pt modelId="{947DD045-76FB-433E-8141-102E940C5CCB}" cxnId="{DEEF8BC3-3B22-402A-8C0D-8D6AC73A842E}" type="parTrans">
      <dgm:prSet/>
      <dgm:spPr/>
    </dgm:pt>
    <dgm:pt modelId="{4B46C9C5-214A-41B6-B62C-3FA957349EB2}" cxnId="{DEEF8BC3-3B22-402A-8C0D-8D6AC73A842E}" type="sibTrans">
      <dgm:prSet/>
      <dgm:spPr/>
    </dgm:pt>
    <dgm:pt modelId="{35CC4B92-A548-4486-B71B-92D71DACF6A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架构持续演进</a:t>
          </a:r>
          <a:r>
            <a:rPr lang="zh-CN"/>
            <a:t/>
          </a:r>
          <a:endParaRPr lang="zh-CN"/>
        </a:p>
      </dgm:t>
    </dgm:pt>
    <dgm:pt modelId="{BBE5DD43-3FD5-4516-800A-1DF8A0201259}" cxnId="{5FBD6152-AD4D-4425-88F6-35335D9A0891}" type="parTrans">
      <dgm:prSet/>
      <dgm:spPr/>
    </dgm:pt>
    <dgm:pt modelId="{F519AE8E-2AC2-432D-90D2-091E05CD9ED7}" cxnId="{5FBD6152-AD4D-4425-88F6-35335D9A0891}" type="sibTrans">
      <dgm:prSet/>
      <dgm:spPr/>
    </dgm:pt>
    <dgm:pt modelId="{2984A8B6-85E9-40AE-8B81-BA8B58477DF2}" type="pres">
      <dgm:prSet presAssocID="{CC2A87B4-205C-42AA-93A2-B27FC303620D}" presName="cycle" presStyleCnt="0">
        <dgm:presLayoutVars>
          <dgm:dir/>
          <dgm:resizeHandles val="exact"/>
        </dgm:presLayoutVars>
      </dgm:prSet>
      <dgm:spPr/>
    </dgm:pt>
    <dgm:pt modelId="{70BF45C1-8091-454A-8203-C06A7B7590F9}" type="pres">
      <dgm:prSet presAssocID="{660A22A7-37CA-4B7E-87AA-E35BA5B82556}" presName="node" presStyleLbl="node1" presStyleIdx="0" presStyleCnt="7">
        <dgm:presLayoutVars>
          <dgm:bulletEnabled val="1"/>
        </dgm:presLayoutVars>
      </dgm:prSet>
      <dgm:spPr/>
    </dgm:pt>
    <dgm:pt modelId="{E9AD9DBB-BD76-47E5-B3B5-DCAABDF708B4}" type="pres">
      <dgm:prSet presAssocID="{660A22A7-37CA-4B7E-87AA-E35BA5B82556}" presName="spNode" presStyleCnt="0"/>
      <dgm:spPr/>
    </dgm:pt>
    <dgm:pt modelId="{FACB0322-C0E5-47B2-A30E-4E65DACE54AB}" type="pres">
      <dgm:prSet presAssocID="{CF218E85-BB5C-4FD9-8936-583B930F1946}" presName="sibTrans" presStyleLbl="sibTrans1D1" presStyleIdx="0" presStyleCnt="7"/>
      <dgm:spPr/>
    </dgm:pt>
    <dgm:pt modelId="{5B56F173-CF60-49FA-B101-E6B505C28F2C}" type="pres">
      <dgm:prSet presAssocID="{2747EF35-EB19-40B2-B72B-1D28E27677E0}" presName="node" presStyleLbl="node1" presStyleIdx="1" presStyleCnt="7">
        <dgm:presLayoutVars>
          <dgm:bulletEnabled val="1"/>
        </dgm:presLayoutVars>
      </dgm:prSet>
      <dgm:spPr/>
    </dgm:pt>
    <dgm:pt modelId="{FA1B1F1F-4290-44F6-B614-7DA04C6968EA}" type="pres">
      <dgm:prSet presAssocID="{2747EF35-EB19-40B2-B72B-1D28E27677E0}" presName="spNode" presStyleCnt="0"/>
      <dgm:spPr/>
    </dgm:pt>
    <dgm:pt modelId="{890F09E1-A5FD-4242-968C-AD8148ADBA80}" type="pres">
      <dgm:prSet presAssocID="{BFFDCB46-D59E-46B2-9C53-DB1ADB0299CC}" presName="sibTrans" presStyleLbl="sibTrans1D1" presStyleIdx="1" presStyleCnt="7"/>
      <dgm:spPr/>
    </dgm:pt>
    <dgm:pt modelId="{F4F0857E-A2A2-4C44-8D9E-738F53CA34B0}" type="pres">
      <dgm:prSet presAssocID="{B95FB8A5-B612-47B6-989C-9D7BD89F6E18}" presName="node" presStyleLbl="node1" presStyleIdx="2" presStyleCnt="7">
        <dgm:presLayoutVars>
          <dgm:bulletEnabled val="1"/>
        </dgm:presLayoutVars>
      </dgm:prSet>
      <dgm:spPr/>
    </dgm:pt>
    <dgm:pt modelId="{B43530C4-5C4D-4873-9C40-D1060ACD455B}" type="pres">
      <dgm:prSet presAssocID="{B95FB8A5-B612-47B6-989C-9D7BD89F6E18}" presName="spNode" presStyleCnt="0"/>
      <dgm:spPr/>
    </dgm:pt>
    <dgm:pt modelId="{947E10C1-872E-48ED-A8EA-CDF548C9E170}" type="pres">
      <dgm:prSet presAssocID="{16734FCF-6F10-445A-B6BC-27E3ED457274}" presName="sibTrans" presStyleLbl="sibTrans1D1" presStyleIdx="2" presStyleCnt="7"/>
      <dgm:spPr/>
    </dgm:pt>
    <dgm:pt modelId="{9B1E3B87-CFEF-48C3-B3ED-22B7722DA4B2}" type="pres">
      <dgm:prSet presAssocID="{2B78A2B5-DCEA-4AFC-B14F-1F24A1DED97A}" presName="node" presStyleLbl="node1" presStyleIdx="3" presStyleCnt="7">
        <dgm:presLayoutVars>
          <dgm:bulletEnabled val="1"/>
        </dgm:presLayoutVars>
      </dgm:prSet>
      <dgm:spPr/>
    </dgm:pt>
    <dgm:pt modelId="{5DA43FA6-2782-48E4-882C-5BEA84898403}" type="pres">
      <dgm:prSet presAssocID="{2B78A2B5-DCEA-4AFC-B14F-1F24A1DED97A}" presName="spNode" presStyleCnt="0"/>
      <dgm:spPr/>
    </dgm:pt>
    <dgm:pt modelId="{D354920F-3C18-4773-98FE-F5105B0C4655}" type="pres">
      <dgm:prSet presAssocID="{70BDE6F6-3261-4753-9D1B-53909242F67D}" presName="sibTrans" presStyleLbl="sibTrans1D1" presStyleIdx="3" presStyleCnt="7"/>
      <dgm:spPr/>
    </dgm:pt>
    <dgm:pt modelId="{4A533BBB-6BEA-429E-8541-03477BCE8622}" type="pres">
      <dgm:prSet presAssocID="{40AFDA9D-288C-4D29-8AFA-37C0C30C8FF6}" presName="node" presStyleLbl="node1" presStyleIdx="4" presStyleCnt="7">
        <dgm:presLayoutVars>
          <dgm:bulletEnabled val="1"/>
        </dgm:presLayoutVars>
      </dgm:prSet>
      <dgm:spPr/>
    </dgm:pt>
    <dgm:pt modelId="{E2DD3598-5153-4C35-949B-5E7B3A92DCE7}" type="pres">
      <dgm:prSet presAssocID="{40AFDA9D-288C-4D29-8AFA-37C0C30C8FF6}" presName="spNode" presStyleCnt="0"/>
      <dgm:spPr/>
    </dgm:pt>
    <dgm:pt modelId="{80375E59-737B-41DF-B3C9-E8361D136FF9}" type="pres">
      <dgm:prSet presAssocID="{7FCDBF79-0B4F-4621-8364-C0B41DDF9713}" presName="sibTrans" presStyleLbl="sibTrans1D1" presStyleIdx="4" presStyleCnt="7"/>
      <dgm:spPr/>
    </dgm:pt>
    <dgm:pt modelId="{59127F49-D582-4888-BDF6-BC7060236110}" type="pres">
      <dgm:prSet presAssocID="{2F3A3B0F-0088-4260-BB10-C5235B4E1470}" presName="node" presStyleLbl="node1" presStyleIdx="5" presStyleCnt="7">
        <dgm:presLayoutVars>
          <dgm:bulletEnabled val="1"/>
        </dgm:presLayoutVars>
      </dgm:prSet>
      <dgm:spPr/>
    </dgm:pt>
    <dgm:pt modelId="{7EEE94C5-C885-4DA9-927E-0E6FE169D397}" type="pres">
      <dgm:prSet presAssocID="{2F3A3B0F-0088-4260-BB10-C5235B4E1470}" presName="spNode" presStyleCnt="0"/>
      <dgm:spPr/>
    </dgm:pt>
    <dgm:pt modelId="{5B0850A7-79E4-45D2-9452-56862D00B8D7}" type="pres">
      <dgm:prSet presAssocID="{4B46C9C5-214A-41B6-B62C-3FA957349EB2}" presName="sibTrans" presStyleLbl="sibTrans1D1" presStyleIdx="5" presStyleCnt="7"/>
      <dgm:spPr/>
    </dgm:pt>
    <dgm:pt modelId="{1FBAE11B-31C2-4130-8E05-48CD7336871B}" type="pres">
      <dgm:prSet presAssocID="{35CC4B92-A548-4486-B71B-92D71DACF6A3}" presName="node" presStyleLbl="node1" presStyleIdx="6" presStyleCnt="7">
        <dgm:presLayoutVars>
          <dgm:bulletEnabled val="1"/>
        </dgm:presLayoutVars>
      </dgm:prSet>
      <dgm:spPr/>
    </dgm:pt>
    <dgm:pt modelId="{004DB176-8D4A-42C7-BC69-9CFDE5FCE02E}" type="pres">
      <dgm:prSet presAssocID="{35CC4B92-A548-4486-B71B-92D71DACF6A3}" presName="spNode" presStyleCnt="0"/>
      <dgm:spPr/>
    </dgm:pt>
    <dgm:pt modelId="{BB7CB4ED-64EC-4A3E-B1A4-DD5CD1DFA1A3}" type="pres">
      <dgm:prSet presAssocID="{F519AE8E-2AC2-432D-90D2-091E05CD9ED7}" presName="sibTrans" presStyleLbl="sibTrans1D1" presStyleIdx="6" presStyleCnt="7"/>
      <dgm:spPr/>
    </dgm:pt>
  </dgm:ptLst>
  <dgm:cxnLst>
    <dgm:cxn modelId="{756BA079-EBE9-42C8-A1D3-CF0DD5D2AA09}" srcId="{CC2A87B4-205C-42AA-93A2-B27FC303620D}" destId="{660A22A7-37CA-4B7E-87AA-E35BA5B82556}" srcOrd="0" destOrd="0" parTransId="{AEDCC0F0-F7D6-45D4-984A-B50E110C9D1F}" sibTransId="{CF218E85-BB5C-4FD9-8936-583B930F1946}"/>
    <dgm:cxn modelId="{84EF1949-7425-40F0-9E85-F21700818783}" srcId="{CC2A87B4-205C-42AA-93A2-B27FC303620D}" destId="{2747EF35-EB19-40B2-B72B-1D28E27677E0}" srcOrd="1" destOrd="0" parTransId="{E8C0C942-F96C-429E-AD44-E4BA5D9680C7}" sibTransId="{BFFDCB46-D59E-46B2-9C53-DB1ADB0299CC}"/>
    <dgm:cxn modelId="{0095AD30-1674-4372-9AD0-41D574593EDB}" srcId="{CC2A87B4-205C-42AA-93A2-B27FC303620D}" destId="{B95FB8A5-B612-47B6-989C-9D7BD89F6E18}" srcOrd="2" destOrd="0" parTransId="{1784B15E-8B7A-426B-89B2-02867972B4B8}" sibTransId="{16734FCF-6F10-445A-B6BC-27E3ED457274}"/>
    <dgm:cxn modelId="{F773DB49-CEBB-4F90-94FC-824357E1F235}" srcId="{CC2A87B4-205C-42AA-93A2-B27FC303620D}" destId="{2B78A2B5-DCEA-4AFC-B14F-1F24A1DED97A}" srcOrd="3" destOrd="0" parTransId="{3E7F7A29-9086-4454-9597-B1A82629FFC8}" sibTransId="{70BDE6F6-3261-4753-9D1B-53909242F67D}"/>
    <dgm:cxn modelId="{AC16F10B-7A0A-4DC5-978C-55DAB476D7DB}" srcId="{CC2A87B4-205C-42AA-93A2-B27FC303620D}" destId="{40AFDA9D-288C-4D29-8AFA-37C0C30C8FF6}" srcOrd="4" destOrd="0" parTransId="{4C1C0800-F64C-44F0-9787-17FB1271D0FC}" sibTransId="{7FCDBF79-0B4F-4621-8364-C0B41DDF9713}"/>
    <dgm:cxn modelId="{DEEF8BC3-3B22-402A-8C0D-8D6AC73A842E}" srcId="{CC2A87B4-205C-42AA-93A2-B27FC303620D}" destId="{2F3A3B0F-0088-4260-BB10-C5235B4E1470}" srcOrd="5" destOrd="0" parTransId="{947DD045-76FB-433E-8141-102E940C5CCB}" sibTransId="{4B46C9C5-214A-41B6-B62C-3FA957349EB2}"/>
    <dgm:cxn modelId="{5FBD6152-AD4D-4425-88F6-35335D9A0891}" srcId="{CC2A87B4-205C-42AA-93A2-B27FC303620D}" destId="{35CC4B92-A548-4486-B71B-92D71DACF6A3}" srcOrd="6" destOrd="0" parTransId="{BBE5DD43-3FD5-4516-800A-1DF8A0201259}" sibTransId="{F519AE8E-2AC2-432D-90D2-091E05CD9ED7}"/>
    <dgm:cxn modelId="{A083589A-0C44-4293-9FAA-336BFB7DD813}" type="presOf" srcId="{CC2A87B4-205C-42AA-93A2-B27FC303620D}" destId="{2984A8B6-85E9-40AE-8B81-BA8B58477DF2}" srcOrd="0" destOrd="0" presId="urn:microsoft.com/office/officeart/2005/8/layout/cycle6"/>
    <dgm:cxn modelId="{6C456E9E-6644-4DDD-8F14-D2A22B4FFA34}" type="presParOf" srcId="{2984A8B6-85E9-40AE-8B81-BA8B58477DF2}" destId="{70BF45C1-8091-454A-8203-C06A7B7590F9}" srcOrd="0" destOrd="0" presId="urn:microsoft.com/office/officeart/2005/8/layout/cycle6"/>
    <dgm:cxn modelId="{3CAB4E08-17C4-4273-A505-C2F9543D35F5}" type="presOf" srcId="{660A22A7-37CA-4B7E-87AA-E35BA5B82556}" destId="{70BF45C1-8091-454A-8203-C06A7B7590F9}" srcOrd="0" destOrd="0" presId="urn:microsoft.com/office/officeart/2005/8/layout/cycle6"/>
    <dgm:cxn modelId="{15BC0564-7F5B-41DC-9315-D28734DDA18A}" type="presParOf" srcId="{2984A8B6-85E9-40AE-8B81-BA8B58477DF2}" destId="{E9AD9DBB-BD76-47E5-B3B5-DCAABDF708B4}" srcOrd="1" destOrd="0" presId="urn:microsoft.com/office/officeart/2005/8/layout/cycle6"/>
    <dgm:cxn modelId="{A608DB0A-00FD-456F-8E39-D4D35AC2BABA}" type="presParOf" srcId="{2984A8B6-85E9-40AE-8B81-BA8B58477DF2}" destId="{FACB0322-C0E5-47B2-A30E-4E65DACE54AB}" srcOrd="2" destOrd="0" presId="urn:microsoft.com/office/officeart/2005/8/layout/cycle6"/>
    <dgm:cxn modelId="{D13FEAA2-04C2-4C9F-A830-290D88274002}" type="presOf" srcId="{CF218E85-BB5C-4FD9-8936-583B930F1946}" destId="{FACB0322-C0E5-47B2-A30E-4E65DACE54AB}" srcOrd="0" destOrd="0" presId="urn:microsoft.com/office/officeart/2005/8/layout/cycle6"/>
    <dgm:cxn modelId="{3FB4D150-5957-43CD-BF46-0ABB2FFB047B}" type="presParOf" srcId="{2984A8B6-85E9-40AE-8B81-BA8B58477DF2}" destId="{5B56F173-CF60-49FA-B101-E6B505C28F2C}" srcOrd="3" destOrd="0" presId="urn:microsoft.com/office/officeart/2005/8/layout/cycle6"/>
    <dgm:cxn modelId="{7242A755-3067-4435-9F1D-5955EDA47D81}" type="presOf" srcId="{2747EF35-EB19-40B2-B72B-1D28E27677E0}" destId="{5B56F173-CF60-49FA-B101-E6B505C28F2C}" srcOrd="0" destOrd="0" presId="urn:microsoft.com/office/officeart/2005/8/layout/cycle6"/>
    <dgm:cxn modelId="{046D5719-AFB4-4BF0-9C8D-F9BAB58EA484}" type="presParOf" srcId="{2984A8B6-85E9-40AE-8B81-BA8B58477DF2}" destId="{FA1B1F1F-4290-44F6-B614-7DA04C6968EA}" srcOrd="4" destOrd="0" presId="urn:microsoft.com/office/officeart/2005/8/layout/cycle6"/>
    <dgm:cxn modelId="{1CF44C56-49B9-443F-B87A-6CE11562EF3E}" type="presParOf" srcId="{2984A8B6-85E9-40AE-8B81-BA8B58477DF2}" destId="{890F09E1-A5FD-4242-968C-AD8148ADBA80}" srcOrd="5" destOrd="0" presId="urn:microsoft.com/office/officeart/2005/8/layout/cycle6"/>
    <dgm:cxn modelId="{AC72A736-1B51-4B0D-9576-71ADF4F943C0}" type="presOf" srcId="{BFFDCB46-D59E-46B2-9C53-DB1ADB0299CC}" destId="{890F09E1-A5FD-4242-968C-AD8148ADBA80}" srcOrd="0" destOrd="0" presId="urn:microsoft.com/office/officeart/2005/8/layout/cycle6"/>
    <dgm:cxn modelId="{1386AC10-A444-438A-9FB4-9D723A4DEBE6}" type="presParOf" srcId="{2984A8B6-85E9-40AE-8B81-BA8B58477DF2}" destId="{F4F0857E-A2A2-4C44-8D9E-738F53CA34B0}" srcOrd="6" destOrd="0" presId="urn:microsoft.com/office/officeart/2005/8/layout/cycle6"/>
    <dgm:cxn modelId="{FE4F4170-83CF-475C-AA84-74F8F8241F7D}" type="presOf" srcId="{B95FB8A5-B612-47B6-989C-9D7BD89F6E18}" destId="{F4F0857E-A2A2-4C44-8D9E-738F53CA34B0}" srcOrd="0" destOrd="0" presId="urn:microsoft.com/office/officeart/2005/8/layout/cycle6"/>
    <dgm:cxn modelId="{661C109C-9A8A-4F32-BB4A-217ACB6A41B4}" type="presParOf" srcId="{2984A8B6-85E9-40AE-8B81-BA8B58477DF2}" destId="{B43530C4-5C4D-4873-9C40-D1060ACD455B}" srcOrd="7" destOrd="0" presId="urn:microsoft.com/office/officeart/2005/8/layout/cycle6"/>
    <dgm:cxn modelId="{AE34E399-DC16-4B0D-A78F-F6945F0A2E20}" type="presParOf" srcId="{2984A8B6-85E9-40AE-8B81-BA8B58477DF2}" destId="{947E10C1-872E-48ED-A8EA-CDF548C9E170}" srcOrd="8" destOrd="0" presId="urn:microsoft.com/office/officeart/2005/8/layout/cycle6"/>
    <dgm:cxn modelId="{9CAF9F00-9B9A-4364-9778-278F93B5483F}" type="presOf" srcId="{16734FCF-6F10-445A-B6BC-27E3ED457274}" destId="{947E10C1-872E-48ED-A8EA-CDF548C9E170}" srcOrd="0" destOrd="0" presId="urn:microsoft.com/office/officeart/2005/8/layout/cycle6"/>
    <dgm:cxn modelId="{D702B882-D76D-4F64-B786-E9E3AF1AC889}" type="presParOf" srcId="{2984A8B6-85E9-40AE-8B81-BA8B58477DF2}" destId="{9B1E3B87-CFEF-48C3-B3ED-22B7722DA4B2}" srcOrd="9" destOrd="0" presId="urn:microsoft.com/office/officeart/2005/8/layout/cycle6"/>
    <dgm:cxn modelId="{D533AF2A-F4C7-4EE5-BF9D-F965979DA421}" type="presOf" srcId="{2B78A2B5-DCEA-4AFC-B14F-1F24A1DED97A}" destId="{9B1E3B87-CFEF-48C3-B3ED-22B7722DA4B2}" srcOrd="0" destOrd="0" presId="urn:microsoft.com/office/officeart/2005/8/layout/cycle6"/>
    <dgm:cxn modelId="{295D13D6-A614-46E7-A133-808CD0ABA9B1}" type="presParOf" srcId="{2984A8B6-85E9-40AE-8B81-BA8B58477DF2}" destId="{5DA43FA6-2782-48E4-882C-5BEA84898403}" srcOrd="10" destOrd="0" presId="urn:microsoft.com/office/officeart/2005/8/layout/cycle6"/>
    <dgm:cxn modelId="{0E755012-6067-4F4F-9E90-688B6BA0BCA4}" type="presParOf" srcId="{2984A8B6-85E9-40AE-8B81-BA8B58477DF2}" destId="{D354920F-3C18-4773-98FE-F5105B0C4655}" srcOrd="11" destOrd="0" presId="urn:microsoft.com/office/officeart/2005/8/layout/cycle6"/>
    <dgm:cxn modelId="{E976A680-6C95-4D1F-854B-C6E8A3D1E5ED}" type="presOf" srcId="{70BDE6F6-3261-4753-9D1B-53909242F67D}" destId="{D354920F-3C18-4773-98FE-F5105B0C4655}" srcOrd="0" destOrd="0" presId="urn:microsoft.com/office/officeart/2005/8/layout/cycle6"/>
    <dgm:cxn modelId="{C7E740E6-67E9-407F-93CF-5B7EC7471341}" type="presParOf" srcId="{2984A8B6-85E9-40AE-8B81-BA8B58477DF2}" destId="{4A533BBB-6BEA-429E-8541-03477BCE8622}" srcOrd="12" destOrd="0" presId="urn:microsoft.com/office/officeart/2005/8/layout/cycle6"/>
    <dgm:cxn modelId="{7CAD17AE-1893-4E71-BB51-86E4D9474475}" type="presOf" srcId="{40AFDA9D-288C-4D29-8AFA-37C0C30C8FF6}" destId="{4A533BBB-6BEA-429E-8541-03477BCE8622}" srcOrd="0" destOrd="0" presId="urn:microsoft.com/office/officeart/2005/8/layout/cycle6"/>
    <dgm:cxn modelId="{1724180B-FFCB-4BBF-8ABF-1DFC5D3DD7DE}" type="presParOf" srcId="{2984A8B6-85E9-40AE-8B81-BA8B58477DF2}" destId="{E2DD3598-5153-4C35-949B-5E7B3A92DCE7}" srcOrd="13" destOrd="0" presId="urn:microsoft.com/office/officeart/2005/8/layout/cycle6"/>
    <dgm:cxn modelId="{1990E325-7DC9-4E5F-909E-F677796A540E}" type="presParOf" srcId="{2984A8B6-85E9-40AE-8B81-BA8B58477DF2}" destId="{80375E59-737B-41DF-B3C9-E8361D136FF9}" srcOrd="14" destOrd="0" presId="urn:microsoft.com/office/officeart/2005/8/layout/cycle6"/>
    <dgm:cxn modelId="{465B7070-45BA-4724-B5CF-D8C77F6FE1E1}" type="presOf" srcId="{7FCDBF79-0B4F-4621-8364-C0B41DDF9713}" destId="{80375E59-737B-41DF-B3C9-E8361D136FF9}" srcOrd="0" destOrd="0" presId="urn:microsoft.com/office/officeart/2005/8/layout/cycle6"/>
    <dgm:cxn modelId="{176F0E9B-EC69-434E-9493-9836BD0DF4BE}" type="presParOf" srcId="{2984A8B6-85E9-40AE-8B81-BA8B58477DF2}" destId="{59127F49-D582-4888-BDF6-BC7060236110}" srcOrd="15" destOrd="0" presId="urn:microsoft.com/office/officeart/2005/8/layout/cycle6"/>
    <dgm:cxn modelId="{69C34C7A-8C26-46E0-B071-137EF90ABC39}" type="presOf" srcId="{2F3A3B0F-0088-4260-BB10-C5235B4E1470}" destId="{59127F49-D582-4888-BDF6-BC7060236110}" srcOrd="0" destOrd="0" presId="urn:microsoft.com/office/officeart/2005/8/layout/cycle6"/>
    <dgm:cxn modelId="{8F2813B1-1A14-4CC2-90EA-82A01E6C7E09}" type="presParOf" srcId="{2984A8B6-85E9-40AE-8B81-BA8B58477DF2}" destId="{7EEE94C5-C885-4DA9-927E-0E6FE169D397}" srcOrd="16" destOrd="0" presId="urn:microsoft.com/office/officeart/2005/8/layout/cycle6"/>
    <dgm:cxn modelId="{DEC54FFC-F0E6-4EC3-9F31-7E30C4142C47}" type="presParOf" srcId="{2984A8B6-85E9-40AE-8B81-BA8B58477DF2}" destId="{5B0850A7-79E4-45D2-9452-56862D00B8D7}" srcOrd="17" destOrd="0" presId="urn:microsoft.com/office/officeart/2005/8/layout/cycle6"/>
    <dgm:cxn modelId="{A30231A5-8D83-4BF3-B2BD-0566CEBCEE55}" type="presOf" srcId="{4B46C9C5-214A-41B6-B62C-3FA957349EB2}" destId="{5B0850A7-79E4-45D2-9452-56862D00B8D7}" srcOrd="0" destOrd="0" presId="urn:microsoft.com/office/officeart/2005/8/layout/cycle6"/>
    <dgm:cxn modelId="{19D4CC99-6A79-4199-9ED1-48B100A4742D}" type="presParOf" srcId="{2984A8B6-85E9-40AE-8B81-BA8B58477DF2}" destId="{1FBAE11B-31C2-4130-8E05-48CD7336871B}" srcOrd="18" destOrd="0" presId="urn:microsoft.com/office/officeart/2005/8/layout/cycle6"/>
    <dgm:cxn modelId="{4B7F44F8-0364-458C-B51D-2091AA15405E}" type="presOf" srcId="{35CC4B92-A548-4486-B71B-92D71DACF6A3}" destId="{1FBAE11B-31C2-4130-8E05-48CD7336871B}" srcOrd="0" destOrd="0" presId="urn:microsoft.com/office/officeart/2005/8/layout/cycle6"/>
    <dgm:cxn modelId="{4F715B8C-651B-4CDD-95D6-33EC4E98E767}" type="presParOf" srcId="{2984A8B6-85E9-40AE-8B81-BA8B58477DF2}" destId="{004DB176-8D4A-42C7-BC69-9CFDE5FCE02E}" srcOrd="19" destOrd="0" presId="urn:microsoft.com/office/officeart/2005/8/layout/cycle6"/>
    <dgm:cxn modelId="{6E9F3A0F-ACCE-45CD-830B-3BAC895E9CCD}" type="presParOf" srcId="{2984A8B6-85E9-40AE-8B81-BA8B58477DF2}" destId="{BB7CB4ED-64EC-4A3E-B1A4-DD5CD1DFA1A3}" srcOrd="20" destOrd="0" presId="urn:microsoft.com/office/officeart/2005/8/layout/cycle6"/>
    <dgm:cxn modelId="{236C7B58-28F7-48E6-924E-78E78106F853}" type="presOf" srcId="{F519AE8E-2AC2-432D-90D2-091E05CD9ED7}" destId="{BB7CB4ED-64EC-4A3E-B1A4-DD5CD1DFA1A3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0"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</dgm:ptLst>
  <dgm:cxnLst>
    <dgm:cxn modelId="{F4FCA92E-C425-4669-91C5-F5D35BE82DF9}" type="presOf" srcId="{800EE499-D129-484D-B5C0-D0F3AC30E8B1}" destId="{3A30B1D0-F146-41C6-9373-8CC849B0566C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0"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</dgm:ptLst>
  <dgm:cxnLst>
    <dgm:cxn modelId="{F4FCA92E-C425-4669-91C5-F5D35BE82DF9}" type="presOf" srcId="{800EE499-D129-484D-B5C0-D0F3AC30E8B1}" destId="{3A30B1D0-F146-41C6-9373-8CC849B0566C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70BF45C1-8091-454A-8203-C06A7B7590F9}">
      <dsp:nvSpPr>
        <dsp:cNvPr id="3" name="圆角矩形 2"/>
        <dsp:cNvSpPr/>
      </dsp:nvSpPr>
      <dsp:spPr bwMode="white">
        <a:xfrm>
          <a:off x="3414749" y="0"/>
          <a:ext cx="1298503" cy="84402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服务化</a:t>
          </a:r>
          <a:endParaRPr lang="zh-CN" altLang="en-US"/>
        </a:p>
      </dsp:txBody>
      <dsp:txXfrm>
        <a:off x="3414749" y="0"/>
        <a:ext cx="1298503" cy="844027"/>
      </dsp:txXfrm>
    </dsp:sp>
    <dsp:sp modelId="{FACB0322-C0E5-47B2-A30E-4E65DACE54AB}">
      <dsp:nvSpPr>
        <dsp:cNvPr id="4" name="弧形 3"/>
        <dsp:cNvSpPr/>
      </dsp:nvSpPr>
      <dsp:spPr bwMode="white">
        <a:xfrm>
          <a:off x="1657633" y="422013"/>
          <a:ext cx="4812733" cy="4812733"/>
        </a:xfrm>
        <a:prstGeom prst="arc">
          <a:avLst>
            <a:gd name="adj1" fmla="val 17151957"/>
            <a:gd name="adj2" fmla="val 18405902"/>
          </a:avLst>
        </a:prstGeom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57633" y="422013"/>
        <a:ext cx="4812733" cy="4812733"/>
      </dsp:txXfrm>
    </dsp:sp>
    <dsp:sp modelId="{5B56F173-CF60-49FA-B101-E6B505C28F2C}">
      <dsp:nvSpPr>
        <dsp:cNvPr id="5" name="圆角矩形 4"/>
        <dsp:cNvSpPr/>
      </dsp:nvSpPr>
      <dsp:spPr bwMode="white">
        <a:xfrm>
          <a:off x="5296122" y="906022"/>
          <a:ext cx="1298503" cy="84402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3360000"/>
            <a:satOff val="-1568"/>
            <a:lumOff val="-182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弹性</a:t>
          </a:r>
          <a:endParaRPr lang="zh-CN" altLang="en-US"/>
        </a:p>
      </dsp:txBody>
      <dsp:txXfrm>
        <a:off x="5296122" y="906022"/>
        <a:ext cx="1298503" cy="844027"/>
      </dsp:txXfrm>
    </dsp:sp>
    <dsp:sp modelId="{890F09E1-A5FD-4242-968C-AD8148ADBA80}">
      <dsp:nvSpPr>
        <dsp:cNvPr id="6" name="弧形 5"/>
        <dsp:cNvSpPr/>
      </dsp:nvSpPr>
      <dsp:spPr bwMode="white">
        <a:xfrm>
          <a:off x="1657633" y="422013"/>
          <a:ext cx="4812733" cy="4812733"/>
        </a:xfrm>
        <a:prstGeom prst="arc">
          <a:avLst>
            <a:gd name="adj1" fmla="val 20020222"/>
            <a:gd name="adj2" fmla="val 144545"/>
          </a:avLst>
        </a:prstGeom>
      </dsp:spPr>
      <dsp:style>
        <a:lnRef idx="1">
          <a:schemeClr val="accent5">
            <a:hueOff val="3360000"/>
            <a:satOff val="-1568"/>
            <a:lumOff val="-1829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57633" y="422013"/>
        <a:ext cx="4812733" cy="4812733"/>
      </dsp:txXfrm>
    </dsp:sp>
    <dsp:sp modelId="{F4F0857E-A2A2-4C44-8D9E-738F53CA34B0}">
      <dsp:nvSpPr>
        <dsp:cNvPr id="7" name="圆角矩形 6"/>
        <dsp:cNvSpPr/>
      </dsp:nvSpPr>
      <dsp:spPr bwMode="white">
        <a:xfrm>
          <a:off x="5760783" y="2941834"/>
          <a:ext cx="1298503" cy="84402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6720000"/>
            <a:satOff val="-3136"/>
            <a:lumOff val="-365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可观测</a:t>
          </a:r>
          <a:endParaRPr lang="zh-CN" altLang="en-US"/>
        </a:p>
      </dsp:txBody>
      <dsp:txXfrm>
        <a:off x="5760783" y="2941834"/>
        <a:ext cx="1298503" cy="844027"/>
      </dsp:txXfrm>
    </dsp:sp>
    <dsp:sp modelId="{947E10C1-872E-48ED-A8EA-CDF548C9E170}">
      <dsp:nvSpPr>
        <dsp:cNvPr id="8" name="弧形 7"/>
        <dsp:cNvSpPr/>
      </dsp:nvSpPr>
      <dsp:spPr bwMode="white">
        <a:xfrm>
          <a:off x="1657633" y="422013"/>
          <a:ext cx="4812733" cy="4812733"/>
        </a:xfrm>
        <a:prstGeom prst="arc">
          <a:avLst>
            <a:gd name="adj1" fmla="val 1420640"/>
            <a:gd name="adj2" fmla="val 2777259"/>
          </a:avLst>
        </a:prstGeom>
      </dsp:spPr>
      <dsp:style>
        <a:lnRef idx="1">
          <a:schemeClr val="accent5">
            <a:hueOff val="6720000"/>
            <a:satOff val="-3136"/>
            <a:lumOff val="-3659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57633" y="422013"/>
        <a:ext cx="4812733" cy="4812733"/>
      </dsp:txXfrm>
    </dsp:sp>
    <dsp:sp modelId="{9B1E3B87-CFEF-48C3-B3ED-22B7722DA4B2}">
      <dsp:nvSpPr>
        <dsp:cNvPr id="9" name="圆角矩形 8"/>
        <dsp:cNvSpPr/>
      </dsp:nvSpPr>
      <dsp:spPr bwMode="white">
        <a:xfrm>
          <a:off x="4458832" y="4574428"/>
          <a:ext cx="1298503" cy="84402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0080000"/>
            <a:satOff val="-4705"/>
            <a:lumOff val="-548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韧性</a:t>
          </a:r>
          <a:endParaRPr lang="zh-CN" altLang="en-US"/>
        </a:p>
      </dsp:txBody>
      <dsp:txXfrm>
        <a:off x="4458832" y="4574428"/>
        <a:ext cx="1298503" cy="844027"/>
      </dsp:txXfrm>
    </dsp:sp>
    <dsp:sp modelId="{D354920F-3C18-4773-98FE-F5105B0C4655}">
      <dsp:nvSpPr>
        <dsp:cNvPr id="10" name="弧形 9"/>
        <dsp:cNvSpPr/>
      </dsp:nvSpPr>
      <dsp:spPr bwMode="white">
        <a:xfrm>
          <a:off x="1657633" y="422013"/>
          <a:ext cx="4812733" cy="4812733"/>
        </a:xfrm>
        <a:prstGeom prst="arc">
          <a:avLst>
            <a:gd name="adj1" fmla="val 4844711"/>
            <a:gd name="adj2" fmla="val 5955288"/>
          </a:avLst>
        </a:prstGeom>
      </dsp:spPr>
      <dsp:style>
        <a:lnRef idx="1">
          <a:schemeClr val="accent5">
            <a:hueOff val="10080000"/>
            <a:satOff val="-4705"/>
            <a:lumOff val="-5489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57633" y="422013"/>
        <a:ext cx="4812733" cy="4812733"/>
      </dsp:txXfrm>
    </dsp:sp>
    <dsp:sp modelId="{4A533BBB-6BEA-429E-8541-03477BCE8622}">
      <dsp:nvSpPr>
        <dsp:cNvPr id="11" name="圆角矩形 10"/>
        <dsp:cNvSpPr/>
      </dsp:nvSpPr>
      <dsp:spPr bwMode="white">
        <a:xfrm>
          <a:off x="2370665" y="4574428"/>
          <a:ext cx="1298503" cy="84402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3440000"/>
            <a:satOff val="-6274"/>
            <a:lumOff val="-731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自动化</a:t>
          </a:r>
          <a:endParaRPr lang="zh-CN" altLang="en-US"/>
        </a:p>
      </dsp:txBody>
      <dsp:txXfrm>
        <a:off x="2370665" y="4574428"/>
        <a:ext cx="1298503" cy="844027"/>
      </dsp:txXfrm>
    </dsp:sp>
    <dsp:sp modelId="{80375E59-737B-41DF-B3C9-E8361D136FF9}">
      <dsp:nvSpPr>
        <dsp:cNvPr id="12" name="弧形 11"/>
        <dsp:cNvSpPr/>
      </dsp:nvSpPr>
      <dsp:spPr bwMode="white">
        <a:xfrm>
          <a:off x="1657633" y="422013"/>
          <a:ext cx="4812733" cy="4812733"/>
        </a:xfrm>
        <a:prstGeom prst="arc">
          <a:avLst>
            <a:gd name="adj1" fmla="val 8022740"/>
            <a:gd name="adj2" fmla="val 9379359"/>
          </a:avLst>
        </a:prstGeom>
      </dsp:spPr>
      <dsp:style>
        <a:lnRef idx="1">
          <a:schemeClr val="accent5">
            <a:hueOff val="13440000"/>
            <a:satOff val="-6274"/>
            <a:lumOff val="-7319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57633" y="422013"/>
        <a:ext cx="4812733" cy="4812733"/>
      </dsp:txXfrm>
    </dsp:sp>
    <dsp:sp modelId="{59127F49-D582-4888-BDF6-BC7060236110}">
      <dsp:nvSpPr>
        <dsp:cNvPr id="13" name="圆角矩形 12"/>
        <dsp:cNvSpPr/>
      </dsp:nvSpPr>
      <dsp:spPr bwMode="white">
        <a:xfrm>
          <a:off x="1068715" y="2941834"/>
          <a:ext cx="1298503" cy="84402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16800000"/>
            <a:satOff val="-7842"/>
            <a:lumOff val="-914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零信任</a:t>
          </a:r>
          <a:endParaRPr lang="zh-CN"/>
        </a:p>
      </dsp:txBody>
      <dsp:txXfrm>
        <a:off x="1068715" y="2941834"/>
        <a:ext cx="1298503" cy="844027"/>
      </dsp:txXfrm>
    </dsp:sp>
    <dsp:sp modelId="{5B0850A7-79E4-45D2-9452-56862D00B8D7}">
      <dsp:nvSpPr>
        <dsp:cNvPr id="14" name="弧形 13"/>
        <dsp:cNvSpPr/>
      </dsp:nvSpPr>
      <dsp:spPr bwMode="white">
        <a:xfrm>
          <a:off x="1657633" y="422013"/>
          <a:ext cx="4812733" cy="4812733"/>
        </a:xfrm>
        <a:prstGeom prst="arc">
          <a:avLst>
            <a:gd name="adj1" fmla="val 10655454"/>
            <a:gd name="adj2" fmla="val 12379777"/>
          </a:avLst>
        </a:prstGeom>
      </dsp:spPr>
      <dsp:style>
        <a:lnRef idx="1">
          <a:schemeClr val="accent5">
            <a:hueOff val="16800000"/>
            <a:satOff val="-7842"/>
            <a:lumOff val="-9149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57633" y="422013"/>
        <a:ext cx="4812733" cy="4812733"/>
      </dsp:txXfrm>
    </dsp:sp>
    <dsp:sp modelId="{1FBAE11B-31C2-4130-8E05-48CD7336871B}">
      <dsp:nvSpPr>
        <dsp:cNvPr id="15" name="圆角矩形 14"/>
        <dsp:cNvSpPr/>
      </dsp:nvSpPr>
      <dsp:spPr bwMode="white">
        <a:xfrm>
          <a:off x="1533375" y="906022"/>
          <a:ext cx="1298503" cy="84402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20160000"/>
            <a:satOff val="-9411"/>
            <a:lumOff val="-1097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架构持续演进</a:t>
          </a:r>
          <a:endParaRPr lang="zh-CN"/>
        </a:p>
      </dsp:txBody>
      <dsp:txXfrm>
        <a:off x="1533375" y="906022"/>
        <a:ext cx="1298503" cy="844027"/>
      </dsp:txXfrm>
    </dsp:sp>
    <dsp:sp modelId="{BB7CB4ED-64EC-4A3E-B1A4-DD5CD1DFA1A3}">
      <dsp:nvSpPr>
        <dsp:cNvPr id="16" name="弧形 15"/>
        <dsp:cNvSpPr/>
      </dsp:nvSpPr>
      <dsp:spPr bwMode="white">
        <a:xfrm>
          <a:off x="1657633" y="422013"/>
          <a:ext cx="4812733" cy="4812733"/>
        </a:xfrm>
        <a:prstGeom prst="arc">
          <a:avLst>
            <a:gd name="adj1" fmla="val 13994097"/>
            <a:gd name="adj2" fmla="val 15248042"/>
          </a:avLst>
        </a:prstGeom>
      </dsp:spPr>
      <dsp:style>
        <a:lnRef idx="1">
          <a:schemeClr val="accent5">
            <a:hueOff val="20160000"/>
            <a:satOff val="-9411"/>
            <a:lumOff val="-10979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57633" y="422013"/>
        <a:ext cx="4812733" cy="481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6" Type="http://schemas.openxmlformats.org/officeDocument/2006/relationships/slideLayout" Target="../slideLayouts/slideLayout3.xml"/><Relationship Id="rId35" Type="http://schemas.openxmlformats.org/officeDocument/2006/relationships/tags" Target="../tags/tag164.xml"/><Relationship Id="rId34" Type="http://schemas.openxmlformats.org/officeDocument/2006/relationships/tags" Target="../tags/tag163.xml"/><Relationship Id="rId33" Type="http://schemas.openxmlformats.org/officeDocument/2006/relationships/tags" Target="../tags/tag162.xml"/><Relationship Id="rId32" Type="http://schemas.openxmlformats.org/officeDocument/2006/relationships/tags" Target="../tags/tag161.xml"/><Relationship Id="rId31" Type="http://schemas.openxmlformats.org/officeDocument/2006/relationships/tags" Target="../tags/tag160.xml"/><Relationship Id="rId30" Type="http://schemas.openxmlformats.org/officeDocument/2006/relationships/tags" Target="../tags/tag159.xml"/><Relationship Id="rId3" Type="http://schemas.openxmlformats.org/officeDocument/2006/relationships/tags" Target="../tags/tag132.xml"/><Relationship Id="rId29" Type="http://schemas.openxmlformats.org/officeDocument/2006/relationships/tags" Target="../tags/tag158.xml"/><Relationship Id="rId28" Type="http://schemas.openxmlformats.org/officeDocument/2006/relationships/tags" Target="../tags/tag157.xml"/><Relationship Id="rId27" Type="http://schemas.openxmlformats.org/officeDocument/2006/relationships/tags" Target="../tags/tag156.xml"/><Relationship Id="rId26" Type="http://schemas.openxmlformats.org/officeDocument/2006/relationships/tags" Target="../tags/tag155.xml"/><Relationship Id="rId25" Type="http://schemas.openxmlformats.org/officeDocument/2006/relationships/tags" Target="../tags/tag154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tags" Target="../tags/tag131.xml"/><Relationship Id="rId19" Type="http://schemas.openxmlformats.org/officeDocument/2006/relationships/tags" Target="../tags/tag148.xml"/><Relationship Id="rId18" Type="http://schemas.openxmlformats.org/officeDocument/2006/relationships/tags" Target="../tags/tag147.xml"/><Relationship Id="rId17" Type="http://schemas.openxmlformats.org/officeDocument/2006/relationships/tags" Target="../tags/tag146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1" Type="http://schemas.openxmlformats.org/officeDocument/2006/relationships/slideLayout" Target="../slideLayouts/slideLayout2.xml"/><Relationship Id="rId90" Type="http://schemas.openxmlformats.org/officeDocument/2006/relationships/tags" Target="../tags/tag91.xml"/><Relationship Id="rId9" Type="http://schemas.openxmlformats.org/officeDocument/2006/relationships/tags" Target="../tags/tag10.xml"/><Relationship Id="rId89" Type="http://schemas.openxmlformats.org/officeDocument/2006/relationships/tags" Target="../tags/tag90.xml"/><Relationship Id="rId88" Type="http://schemas.openxmlformats.org/officeDocument/2006/relationships/tags" Target="../tags/tag89.xml"/><Relationship Id="rId87" Type="http://schemas.openxmlformats.org/officeDocument/2006/relationships/tags" Target="../tags/tag88.xml"/><Relationship Id="rId86" Type="http://schemas.openxmlformats.org/officeDocument/2006/relationships/tags" Target="../tags/tag87.xml"/><Relationship Id="rId85" Type="http://schemas.openxmlformats.org/officeDocument/2006/relationships/tags" Target="../tags/tag86.xml"/><Relationship Id="rId84" Type="http://schemas.openxmlformats.org/officeDocument/2006/relationships/tags" Target="../tags/tag85.xml"/><Relationship Id="rId83" Type="http://schemas.openxmlformats.org/officeDocument/2006/relationships/tags" Target="../tags/tag84.xml"/><Relationship Id="rId82" Type="http://schemas.openxmlformats.org/officeDocument/2006/relationships/tags" Target="../tags/tag83.xml"/><Relationship Id="rId81" Type="http://schemas.openxmlformats.org/officeDocument/2006/relationships/tags" Target="../tags/tag82.xml"/><Relationship Id="rId80" Type="http://schemas.openxmlformats.org/officeDocument/2006/relationships/tags" Target="../tags/tag81.xml"/><Relationship Id="rId8" Type="http://schemas.openxmlformats.org/officeDocument/2006/relationships/tags" Target="../tags/tag9.xml"/><Relationship Id="rId79" Type="http://schemas.openxmlformats.org/officeDocument/2006/relationships/tags" Target="../tags/tag80.xml"/><Relationship Id="rId78" Type="http://schemas.openxmlformats.org/officeDocument/2006/relationships/tags" Target="../tags/tag79.xml"/><Relationship Id="rId77" Type="http://schemas.openxmlformats.org/officeDocument/2006/relationships/tags" Target="../tags/tag78.xml"/><Relationship Id="rId76" Type="http://schemas.openxmlformats.org/officeDocument/2006/relationships/tags" Target="../tags/tag77.xml"/><Relationship Id="rId75" Type="http://schemas.openxmlformats.org/officeDocument/2006/relationships/tags" Target="../tags/tag76.xml"/><Relationship Id="rId74" Type="http://schemas.openxmlformats.org/officeDocument/2006/relationships/tags" Target="../tags/tag75.xml"/><Relationship Id="rId73" Type="http://schemas.openxmlformats.org/officeDocument/2006/relationships/tags" Target="../tags/tag74.xml"/><Relationship Id="rId72" Type="http://schemas.openxmlformats.org/officeDocument/2006/relationships/tags" Target="../tags/tag73.xml"/><Relationship Id="rId71" Type="http://schemas.openxmlformats.org/officeDocument/2006/relationships/tags" Target="../tags/tag72.xml"/><Relationship Id="rId70" Type="http://schemas.openxmlformats.org/officeDocument/2006/relationships/tags" Target="../tags/tag71.xml"/><Relationship Id="rId7" Type="http://schemas.openxmlformats.org/officeDocument/2006/relationships/tags" Target="../tags/tag8.xml"/><Relationship Id="rId69" Type="http://schemas.openxmlformats.org/officeDocument/2006/relationships/tags" Target="../tags/tag70.xml"/><Relationship Id="rId68" Type="http://schemas.openxmlformats.org/officeDocument/2006/relationships/tags" Target="../tags/tag69.xml"/><Relationship Id="rId67" Type="http://schemas.openxmlformats.org/officeDocument/2006/relationships/tags" Target="../tags/tag68.xml"/><Relationship Id="rId66" Type="http://schemas.openxmlformats.org/officeDocument/2006/relationships/tags" Target="../tags/tag67.xml"/><Relationship Id="rId65" Type="http://schemas.openxmlformats.org/officeDocument/2006/relationships/tags" Target="../tags/tag66.xml"/><Relationship Id="rId64" Type="http://schemas.openxmlformats.org/officeDocument/2006/relationships/tags" Target="../tags/tag65.xml"/><Relationship Id="rId63" Type="http://schemas.openxmlformats.org/officeDocument/2006/relationships/tags" Target="../tags/tag64.xml"/><Relationship Id="rId62" Type="http://schemas.openxmlformats.org/officeDocument/2006/relationships/tags" Target="../tags/tag63.xml"/><Relationship Id="rId61" Type="http://schemas.openxmlformats.org/officeDocument/2006/relationships/tags" Target="../tags/tag62.xml"/><Relationship Id="rId60" Type="http://schemas.openxmlformats.org/officeDocument/2006/relationships/tags" Target="../tags/tag61.xml"/><Relationship Id="rId6" Type="http://schemas.openxmlformats.org/officeDocument/2006/relationships/tags" Target="../tags/tag7.xml"/><Relationship Id="rId59" Type="http://schemas.openxmlformats.org/officeDocument/2006/relationships/tags" Target="../tags/tag60.xml"/><Relationship Id="rId58" Type="http://schemas.openxmlformats.org/officeDocument/2006/relationships/tags" Target="../tags/tag59.xml"/><Relationship Id="rId57" Type="http://schemas.openxmlformats.org/officeDocument/2006/relationships/tags" Target="../tags/tag58.xml"/><Relationship Id="rId56" Type="http://schemas.openxmlformats.org/officeDocument/2006/relationships/tags" Target="../tags/tag57.xml"/><Relationship Id="rId55" Type="http://schemas.openxmlformats.org/officeDocument/2006/relationships/tags" Target="../tags/tag56.xml"/><Relationship Id="rId54" Type="http://schemas.openxmlformats.org/officeDocument/2006/relationships/tags" Target="../tags/tag55.xml"/><Relationship Id="rId53" Type="http://schemas.openxmlformats.org/officeDocument/2006/relationships/tags" Target="../tags/tag54.xml"/><Relationship Id="rId52" Type="http://schemas.openxmlformats.org/officeDocument/2006/relationships/tags" Target="../tags/tag53.xml"/><Relationship Id="rId51" Type="http://schemas.openxmlformats.org/officeDocument/2006/relationships/tags" Target="../tags/tag52.xml"/><Relationship Id="rId50" Type="http://schemas.openxmlformats.org/officeDocument/2006/relationships/tags" Target="../tags/tag51.xml"/><Relationship Id="rId5" Type="http://schemas.openxmlformats.org/officeDocument/2006/relationships/tags" Target="../tags/tag6.xml"/><Relationship Id="rId49" Type="http://schemas.openxmlformats.org/officeDocument/2006/relationships/tags" Target="../tags/tag50.xml"/><Relationship Id="rId48" Type="http://schemas.openxmlformats.org/officeDocument/2006/relationships/tags" Target="../tags/tag49.xml"/><Relationship Id="rId47" Type="http://schemas.openxmlformats.org/officeDocument/2006/relationships/tags" Target="../tags/tag48.xml"/><Relationship Id="rId46" Type="http://schemas.openxmlformats.org/officeDocument/2006/relationships/tags" Target="../tags/tag47.xml"/><Relationship Id="rId45" Type="http://schemas.openxmlformats.org/officeDocument/2006/relationships/tags" Target="../tags/tag46.xml"/><Relationship Id="rId44" Type="http://schemas.openxmlformats.org/officeDocument/2006/relationships/tags" Target="../tags/tag45.xml"/><Relationship Id="rId43" Type="http://schemas.openxmlformats.org/officeDocument/2006/relationships/tags" Target="../tags/tag44.xml"/><Relationship Id="rId42" Type="http://schemas.openxmlformats.org/officeDocument/2006/relationships/tags" Target="../tags/tag43.xml"/><Relationship Id="rId41" Type="http://schemas.openxmlformats.org/officeDocument/2006/relationships/tags" Target="../tags/tag42.xml"/><Relationship Id="rId40" Type="http://schemas.openxmlformats.org/officeDocument/2006/relationships/tags" Target="../tags/tag41.xml"/><Relationship Id="rId4" Type="http://schemas.openxmlformats.org/officeDocument/2006/relationships/tags" Target="../tags/tag5.xml"/><Relationship Id="rId39" Type="http://schemas.openxmlformats.org/officeDocument/2006/relationships/tags" Target="../tags/tag40.xml"/><Relationship Id="rId38" Type="http://schemas.openxmlformats.org/officeDocument/2006/relationships/tags" Target="../tags/tag39.xml"/><Relationship Id="rId37" Type="http://schemas.openxmlformats.org/officeDocument/2006/relationships/tags" Target="../tags/tag38.xml"/><Relationship Id="rId36" Type="http://schemas.openxmlformats.org/officeDocument/2006/relationships/tags" Target="../tags/tag37.xml"/><Relationship Id="rId35" Type="http://schemas.openxmlformats.org/officeDocument/2006/relationships/tags" Target="../tags/tag36.xml"/><Relationship Id="rId34" Type="http://schemas.openxmlformats.org/officeDocument/2006/relationships/tags" Target="../tags/tag35.xml"/><Relationship Id="rId33" Type="http://schemas.openxmlformats.org/officeDocument/2006/relationships/tags" Target="../tags/tag34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tags" Target="../tags/tag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.xml"/><Relationship Id="rId8" Type="http://schemas.openxmlformats.org/officeDocument/2006/relationships/diagramQuickStyle" Target="../diagrams/quickStyle4.xml"/><Relationship Id="rId7" Type="http://schemas.openxmlformats.org/officeDocument/2006/relationships/diagramLayout" Target="../diagrams/layout4.xml"/><Relationship Id="rId6" Type="http://schemas.openxmlformats.org/officeDocument/2006/relationships/diagramData" Target="../diagrams/data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9" Type="http://schemas.openxmlformats.org/officeDocument/2006/relationships/slideLayout" Target="../slideLayouts/slideLayout3.xml"/><Relationship Id="rId38" Type="http://schemas.openxmlformats.org/officeDocument/2006/relationships/image" Target="../media/image7.png"/><Relationship Id="rId37" Type="http://schemas.openxmlformats.org/officeDocument/2006/relationships/image" Target="../media/image3.svg"/><Relationship Id="rId36" Type="http://schemas.openxmlformats.org/officeDocument/2006/relationships/image" Target="../media/image6.png"/><Relationship Id="rId35" Type="http://schemas.openxmlformats.org/officeDocument/2006/relationships/tags" Target="../tags/tag110.xml"/><Relationship Id="rId34" Type="http://schemas.openxmlformats.org/officeDocument/2006/relationships/image" Target="../media/image2.svg"/><Relationship Id="rId33" Type="http://schemas.openxmlformats.org/officeDocument/2006/relationships/image" Target="../media/image5.png"/><Relationship Id="rId32" Type="http://schemas.openxmlformats.org/officeDocument/2006/relationships/tags" Target="../tags/tag109.xml"/><Relationship Id="rId31" Type="http://schemas.openxmlformats.org/officeDocument/2006/relationships/image" Target="../media/image1.svg"/><Relationship Id="rId30" Type="http://schemas.openxmlformats.org/officeDocument/2006/relationships/image" Target="../media/image4.png"/><Relationship Id="rId3" Type="http://schemas.openxmlformats.org/officeDocument/2006/relationships/diagramQuickStyle" Target="../diagrams/quickStyle3.xml"/><Relationship Id="rId29" Type="http://schemas.openxmlformats.org/officeDocument/2006/relationships/tags" Target="../tags/tag108.xml"/><Relationship Id="rId28" Type="http://schemas.openxmlformats.org/officeDocument/2006/relationships/tags" Target="../tags/tag107.xml"/><Relationship Id="rId27" Type="http://schemas.openxmlformats.org/officeDocument/2006/relationships/tags" Target="../tags/tag106.xml"/><Relationship Id="rId26" Type="http://schemas.openxmlformats.org/officeDocument/2006/relationships/tags" Target="../tags/tag105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diagramLayout" Target="../diagrams/layout3.xml"/><Relationship Id="rId19" Type="http://schemas.openxmlformats.org/officeDocument/2006/relationships/tags" Target="../tags/tag98.xml"/><Relationship Id="rId18" Type="http://schemas.openxmlformats.org/officeDocument/2006/relationships/image" Target="../media/image3.png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image" Target="../media/image2.png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microsoft.com/office/2007/relationships/diagramDrawing" Target="../diagrams/drawing4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0" Type="http://schemas.openxmlformats.org/officeDocument/2006/relationships/slideLayout" Target="../slideLayouts/slideLayout3.xml"/><Relationship Id="rId2" Type="http://schemas.openxmlformats.org/officeDocument/2006/relationships/tags" Target="../tags/tag112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云原生技术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44180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ln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Cloud-native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zh-CN" altLang="en-US" dirty="0">
              <a:ln/>
              <a:solidFill>
                <a:schemeClr val="tx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Rectangle 1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79060" y="2803402"/>
            <a:ext cx="1999619" cy="2395405"/>
          </a:xfrm>
          <a:prstGeom prst="rect">
            <a:avLst/>
          </a:prstGeom>
          <a:solidFill>
            <a:srgbClr val="FFFFFF"/>
          </a:solidFill>
          <a:ln w="14288" cap="flat">
            <a:solidFill>
              <a:srgbClr val="4BBFDC"/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Freeform 122"/>
          <p:cNvSpPr/>
          <p:nvPr>
            <p:custDataLst>
              <p:tags r:id="rId2"/>
            </p:custDataLst>
          </p:nvPr>
        </p:nvSpPr>
        <p:spPr bwMode="auto">
          <a:xfrm>
            <a:off x="7379060" y="1659298"/>
            <a:ext cx="1999619" cy="1338912"/>
          </a:xfrm>
          <a:custGeom>
            <a:avLst/>
            <a:gdLst>
              <a:gd name="T0" fmla="*/ 0 w 1312"/>
              <a:gd name="T1" fmla="*/ 0 h 1561"/>
              <a:gd name="T2" fmla="*/ 0 w 1312"/>
              <a:gd name="T3" fmla="*/ 1372 h 1561"/>
              <a:gd name="T4" fmla="*/ 903 w 1312"/>
              <a:gd name="T5" fmla="*/ 1372 h 1561"/>
              <a:gd name="T6" fmla="*/ 984 w 1312"/>
              <a:gd name="T7" fmla="*/ 1561 h 1561"/>
              <a:gd name="T8" fmla="*/ 1067 w 1312"/>
              <a:gd name="T9" fmla="*/ 1372 h 1561"/>
              <a:gd name="T10" fmla="*/ 1312 w 1312"/>
              <a:gd name="T11" fmla="*/ 1372 h 1561"/>
              <a:gd name="T12" fmla="*/ 1312 w 1312"/>
              <a:gd name="T13" fmla="*/ 0 h 1561"/>
              <a:gd name="T14" fmla="*/ 0 w 1312"/>
              <a:gd name="T15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2" h="1561">
                <a:moveTo>
                  <a:pt x="0" y="0"/>
                </a:moveTo>
                <a:lnTo>
                  <a:pt x="0" y="1372"/>
                </a:lnTo>
                <a:lnTo>
                  <a:pt x="903" y="1372"/>
                </a:lnTo>
                <a:lnTo>
                  <a:pt x="984" y="1561"/>
                </a:lnTo>
                <a:lnTo>
                  <a:pt x="1067" y="1372"/>
                </a:lnTo>
                <a:lnTo>
                  <a:pt x="1312" y="1372"/>
                </a:lnTo>
                <a:lnTo>
                  <a:pt x="1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4BBFD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523879" y="3819560"/>
            <a:ext cx="1709980" cy="720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05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屏蔽了底层架构差异性，应用可以平滑运行在不同基础设施上。</a:t>
            </a:r>
            <a:endParaRPr lang="zh-CN" altLang="en-US" sz="105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>
            <p:custDataLst>
              <p:tags r:id="rId4"/>
            </p:custDataLst>
          </p:nvPr>
        </p:nvSpPr>
        <p:spPr>
          <a:xfrm>
            <a:off x="7749010" y="2035621"/>
            <a:ext cx="1259722" cy="321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500" b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可移植性</a:t>
            </a:r>
            <a:endParaRPr lang="zh-CN" altLang="en-US" sz="1500" b="1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4" name="Rectangle 1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51089" y="2803402"/>
            <a:ext cx="2001143" cy="2395405"/>
          </a:xfrm>
          <a:prstGeom prst="rect">
            <a:avLst/>
          </a:prstGeom>
          <a:solidFill>
            <a:srgbClr val="FFFFFF"/>
          </a:solidFill>
          <a:ln w="14288" cap="flat">
            <a:solidFill>
              <a:srgbClr val="C7312A"/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p>
            <a:pPr algn="ctr"/>
            <a:endParaRPr lang="zh-CN" altLang="en-US" sz="13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Freeform 116"/>
          <p:cNvSpPr/>
          <p:nvPr>
            <p:custDataLst>
              <p:tags r:id="rId6"/>
            </p:custDataLst>
          </p:nvPr>
        </p:nvSpPr>
        <p:spPr bwMode="auto">
          <a:xfrm>
            <a:off x="4851089" y="1659298"/>
            <a:ext cx="2001143" cy="1338912"/>
          </a:xfrm>
          <a:custGeom>
            <a:avLst/>
            <a:gdLst>
              <a:gd name="T0" fmla="*/ 0 w 1313"/>
              <a:gd name="T1" fmla="*/ 0 h 1561"/>
              <a:gd name="T2" fmla="*/ 0 w 1313"/>
              <a:gd name="T3" fmla="*/ 1372 h 1561"/>
              <a:gd name="T4" fmla="*/ 904 w 1313"/>
              <a:gd name="T5" fmla="*/ 1372 h 1561"/>
              <a:gd name="T6" fmla="*/ 985 w 1313"/>
              <a:gd name="T7" fmla="*/ 1561 h 1561"/>
              <a:gd name="T8" fmla="*/ 1068 w 1313"/>
              <a:gd name="T9" fmla="*/ 1372 h 1561"/>
              <a:gd name="T10" fmla="*/ 1313 w 1313"/>
              <a:gd name="T11" fmla="*/ 1372 h 1561"/>
              <a:gd name="T12" fmla="*/ 1313 w 1313"/>
              <a:gd name="T13" fmla="*/ 0 h 1561"/>
              <a:gd name="T14" fmla="*/ 0 w 1313"/>
              <a:gd name="T15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3" h="1561">
                <a:moveTo>
                  <a:pt x="0" y="0"/>
                </a:moveTo>
                <a:lnTo>
                  <a:pt x="0" y="1372"/>
                </a:lnTo>
                <a:lnTo>
                  <a:pt x="904" y="1372"/>
                </a:lnTo>
                <a:lnTo>
                  <a:pt x="985" y="1561"/>
                </a:lnTo>
                <a:lnTo>
                  <a:pt x="1068" y="1372"/>
                </a:lnTo>
                <a:lnTo>
                  <a:pt x="1313" y="1372"/>
                </a:lnTo>
                <a:lnTo>
                  <a:pt x="1313" y="0"/>
                </a:lnTo>
                <a:lnTo>
                  <a:pt x="0" y="0"/>
                </a:lnTo>
                <a:close/>
              </a:path>
            </a:pathLst>
          </a:custGeom>
          <a:solidFill>
            <a:srgbClr val="C7312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996671" y="3821465"/>
            <a:ext cx="170998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05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部署密度提升和弹性降低 50% 的计算成本。</a:t>
            </a:r>
            <a:endParaRPr lang="zh-CN" altLang="en-US" sz="105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矩形 48"/>
          <p:cNvSpPr/>
          <p:nvPr>
            <p:custDataLst>
              <p:tags r:id="rId8"/>
            </p:custDataLst>
          </p:nvPr>
        </p:nvSpPr>
        <p:spPr>
          <a:xfrm>
            <a:off x="5221800" y="2035621"/>
            <a:ext cx="1259722" cy="321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500" b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弹性</a:t>
            </a:r>
            <a:endParaRPr lang="zh-CN" altLang="en-US" sz="1500" b="1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35" name="组合 34"/>
          <p:cNvGrpSpPr/>
          <p:nvPr>
            <p:custDataLst>
              <p:tags r:id="rId9"/>
            </p:custDataLst>
          </p:nvPr>
        </p:nvGrpSpPr>
        <p:grpSpPr>
          <a:xfrm>
            <a:off x="8339784" y="3178138"/>
            <a:ext cx="80711" cy="312593"/>
            <a:chOff x="10665515" y="99379"/>
            <a:chExt cx="80718" cy="312623"/>
          </a:xfrm>
          <a:solidFill>
            <a:srgbClr val="4BBFDC"/>
          </a:solidFill>
        </p:grpSpPr>
        <p:sp>
          <p:nvSpPr>
            <p:cNvPr id="28" name="Rectangle 11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666156" y="255691"/>
              <a:ext cx="79437" cy="156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Rectangle 11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665515" y="178816"/>
              <a:ext cx="80718" cy="2331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Rectangle 12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666156" y="99379"/>
              <a:ext cx="79437" cy="3126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Rectangle 12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667437" y="332565"/>
              <a:ext cx="76874" cy="79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Freeform 115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5611992" y="3177876"/>
            <a:ext cx="372806" cy="372805"/>
          </a:xfrm>
          <a:custGeom>
            <a:avLst/>
            <a:gdLst>
              <a:gd name="T0" fmla="*/ 118 w 140"/>
              <a:gd name="T1" fmla="*/ 22 h 140"/>
              <a:gd name="T2" fmla="*/ 38 w 140"/>
              <a:gd name="T3" fmla="*/ 22 h 140"/>
              <a:gd name="T4" fmla="*/ 28 w 140"/>
              <a:gd name="T5" fmla="*/ 89 h 140"/>
              <a:gd name="T6" fmla="*/ 0 w 140"/>
              <a:gd name="T7" fmla="*/ 117 h 140"/>
              <a:gd name="T8" fmla="*/ 23 w 140"/>
              <a:gd name="T9" fmla="*/ 140 h 140"/>
              <a:gd name="T10" fmla="*/ 52 w 140"/>
              <a:gd name="T11" fmla="*/ 112 h 140"/>
              <a:gd name="T12" fmla="*/ 118 w 140"/>
              <a:gd name="T13" fmla="*/ 102 h 140"/>
              <a:gd name="T14" fmla="*/ 118 w 140"/>
              <a:gd name="T15" fmla="*/ 22 h 140"/>
              <a:gd name="T16" fmla="*/ 100 w 140"/>
              <a:gd name="T17" fmla="*/ 83 h 140"/>
              <a:gd name="T18" fmla="*/ 78 w 140"/>
              <a:gd name="T19" fmla="*/ 92 h 140"/>
              <a:gd name="T20" fmla="*/ 57 w 140"/>
              <a:gd name="T21" fmla="*/ 83 h 140"/>
              <a:gd name="T22" fmla="*/ 48 w 140"/>
              <a:gd name="T23" fmla="*/ 62 h 140"/>
              <a:gd name="T24" fmla="*/ 57 w 140"/>
              <a:gd name="T25" fmla="*/ 41 h 140"/>
              <a:gd name="T26" fmla="*/ 78 w 140"/>
              <a:gd name="T27" fmla="*/ 32 h 140"/>
              <a:gd name="T28" fmla="*/ 100 w 140"/>
              <a:gd name="T29" fmla="*/ 41 h 140"/>
              <a:gd name="T30" fmla="*/ 108 w 140"/>
              <a:gd name="T31" fmla="*/ 62 h 140"/>
              <a:gd name="T32" fmla="*/ 100 w 140"/>
              <a:gd name="T33" fmla="*/ 8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" h="140">
                <a:moveTo>
                  <a:pt x="118" y="22"/>
                </a:moveTo>
                <a:cubicBezTo>
                  <a:pt x="96" y="0"/>
                  <a:pt x="60" y="0"/>
                  <a:pt x="38" y="22"/>
                </a:cubicBezTo>
                <a:cubicBezTo>
                  <a:pt x="20" y="40"/>
                  <a:pt x="17" y="67"/>
                  <a:pt x="28" y="89"/>
                </a:cubicBezTo>
                <a:cubicBezTo>
                  <a:pt x="0" y="117"/>
                  <a:pt x="0" y="117"/>
                  <a:pt x="0" y="117"/>
                </a:cubicBezTo>
                <a:cubicBezTo>
                  <a:pt x="23" y="140"/>
                  <a:pt x="23" y="140"/>
                  <a:pt x="23" y="140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73" y="123"/>
                  <a:pt x="100" y="120"/>
                  <a:pt x="118" y="102"/>
                </a:cubicBezTo>
                <a:cubicBezTo>
                  <a:pt x="140" y="80"/>
                  <a:pt x="140" y="44"/>
                  <a:pt x="118" y="22"/>
                </a:cubicBezTo>
                <a:close/>
                <a:moveTo>
                  <a:pt x="100" y="83"/>
                </a:moveTo>
                <a:cubicBezTo>
                  <a:pt x="94" y="89"/>
                  <a:pt x="86" y="92"/>
                  <a:pt x="78" y="92"/>
                </a:cubicBezTo>
                <a:cubicBezTo>
                  <a:pt x="70" y="92"/>
                  <a:pt x="62" y="89"/>
                  <a:pt x="57" y="83"/>
                </a:cubicBezTo>
                <a:cubicBezTo>
                  <a:pt x="51" y="78"/>
                  <a:pt x="48" y="70"/>
                  <a:pt x="48" y="62"/>
                </a:cubicBezTo>
                <a:cubicBezTo>
                  <a:pt x="48" y="54"/>
                  <a:pt x="51" y="46"/>
                  <a:pt x="57" y="41"/>
                </a:cubicBezTo>
                <a:cubicBezTo>
                  <a:pt x="62" y="35"/>
                  <a:pt x="70" y="32"/>
                  <a:pt x="78" y="32"/>
                </a:cubicBezTo>
                <a:cubicBezTo>
                  <a:pt x="86" y="32"/>
                  <a:pt x="94" y="35"/>
                  <a:pt x="100" y="41"/>
                </a:cubicBezTo>
                <a:cubicBezTo>
                  <a:pt x="105" y="46"/>
                  <a:pt x="108" y="54"/>
                  <a:pt x="108" y="62"/>
                </a:cubicBezTo>
                <a:cubicBezTo>
                  <a:pt x="108" y="70"/>
                  <a:pt x="105" y="78"/>
                  <a:pt x="100" y="83"/>
                </a:cubicBezTo>
                <a:close/>
              </a:path>
            </a:pathLst>
          </a:custGeom>
          <a:solidFill>
            <a:srgbClr val="C7312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11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323116" y="2803402"/>
            <a:ext cx="2001143" cy="2395405"/>
          </a:xfrm>
          <a:prstGeom prst="rect">
            <a:avLst/>
          </a:prstGeom>
          <a:solidFill>
            <a:srgbClr val="FFFFFF"/>
          </a:solidFill>
          <a:ln w="14288" cap="flat">
            <a:solidFill>
              <a:srgbClr val="E55D27"/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reeform 113"/>
          <p:cNvSpPr/>
          <p:nvPr>
            <p:custDataLst>
              <p:tags r:id="rId16"/>
            </p:custDataLst>
          </p:nvPr>
        </p:nvSpPr>
        <p:spPr bwMode="auto">
          <a:xfrm>
            <a:off x="2323116" y="1659298"/>
            <a:ext cx="2001143" cy="1338912"/>
          </a:xfrm>
          <a:custGeom>
            <a:avLst/>
            <a:gdLst>
              <a:gd name="T0" fmla="*/ 0 w 1313"/>
              <a:gd name="T1" fmla="*/ 0 h 1561"/>
              <a:gd name="T2" fmla="*/ 0 w 1313"/>
              <a:gd name="T3" fmla="*/ 1372 h 1561"/>
              <a:gd name="T4" fmla="*/ 904 w 1313"/>
              <a:gd name="T5" fmla="*/ 1372 h 1561"/>
              <a:gd name="T6" fmla="*/ 985 w 1313"/>
              <a:gd name="T7" fmla="*/ 1561 h 1561"/>
              <a:gd name="T8" fmla="*/ 1068 w 1313"/>
              <a:gd name="T9" fmla="*/ 1372 h 1561"/>
              <a:gd name="T10" fmla="*/ 1313 w 1313"/>
              <a:gd name="T11" fmla="*/ 1372 h 1561"/>
              <a:gd name="T12" fmla="*/ 1313 w 1313"/>
              <a:gd name="T13" fmla="*/ 0 h 1561"/>
              <a:gd name="T14" fmla="*/ 0 w 1313"/>
              <a:gd name="T15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3" h="1561">
                <a:moveTo>
                  <a:pt x="0" y="0"/>
                </a:moveTo>
                <a:lnTo>
                  <a:pt x="0" y="1372"/>
                </a:lnTo>
                <a:lnTo>
                  <a:pt x="904" y="1372"/>
                </a:lnTo>
                <a:lnTo>
                  <a:pt x="985" y="1561"/>
                </a:lnTo>
                <a:lnTo>
                  <a:pt x="1068" y="1372"/>
                </a:lnTo>
                <a:lnTo>
                  <a:pt x="1313" y="1372"/>
                </a:lnTo>
                <a:lnTo>
                  <a:pt x="1313" y="0"/>
                </a:lnTo>
                <a:lnTo>
                  <a:pt x="0" y="0"/>
                </a:lnTo>
                <a:close/>
              </a:path>
            </a:pathLst>
          </a:custGeom>
          <a:solidFill>
            <a:srgbClr val="E55D2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algn="ctr"/>
            <a:endParaRPr lang="zh-CN" altLang="en-US" sz="13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2469332" y="3821465"/>
            <a:ext cx="1709980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05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提升企业 IT 架构敏捷性</a:t>
            </a:r>
            <a:endParaRPr lang="zh-CN" altLang="en-US" sz="105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矩形 47"/>
          <p:cNvSpPr/>
          <p:nvPr>
            <p:custDataLst>
              <p:tags r:id="rId18"/>
            </p:custDataLst>
          </p:nvPr>
        </p:nvSpPr>
        <p:spPr>
          <a:xfrm>
            <a:off x="2693829" y="2035621"/>
            <a:ext cx="1259722" cy="321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500" b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敏捷</a:t>
            </a:r>
            <a:endParaRPr lang="zh-CN" altLang="en-US" sz="1500" b="1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34" name="组合 33"/>
          <p:cNvGrpSpPr/>
          <p:nvPr>
            <p:custDataLst>
              <p:tags r:id="rId19"/>
            </p:custDataLst>
          </p:nvPr>
        </p:nvGrpSpPr>
        <p:grpSpPr>
          <a:xfrm>
            <a:off x="3086124" y="3178138"/>
            <a:ext cx="358713" cy="312593"/>
            <a:chOff x="6821797" y="99379"/>
            <a:chExt cx="358747" cy="312623"/>
          </a:xfrm>
          <a:solidFill>
            <a:srgbClr val="E55D27"/>
          </a:solidFill>
        </p:grpSpPr>
        <p:sp>
          <p:nvSpPr>
            <p:cNvPr id="21" name="Oval 11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903796" y="99379"/>
              <a:ext cx="194748" cy="1934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112"/>
            <p:cNvSpPr/>
            <p:nvPr>
              <p:custDataLst>
                <p:tags r:id="rId21"/>
              </p:custDataLst>
            </p:nvPr>
          </p:nvSpPr>
          <p:spPr bwMode="auto">
            <a:xfrm>
              <a:off x="6821797" y="263378"/>
              <a:ext cx="358747" cy="148624"/>
            </a:xfrm>
            <a:custGeom>
              <a:avLst/>
              <a:gdLst>
                <a:gd name="T0" fmla="*/ 105 w 135"/>
                <a:gd name="T1" fmla="*/ 0 h 56"/>
                <a:gd name="T2" fmla="*/ 67 w 135"/>
                <a:gd name="T3" fmla="*/ 20 h 56"/>
                <a:gd name="T4" fmla="*/ 30 w 135"/>
                <a:gd name="T5" fmla="*/ 0 h 56"/>
                <a:gd name="T6" fmla="*/ 0 w 135"/>
                <a:gd name="T7" fmla="*/ 56 h 56"/>
                <a:gd name="T8" fmla="*/ 135 w 135"/>
                <a:gd name="T9" fmla="*/ 56 h 56"/>
                <a:gd name="T10" fmla="*/ 105 w 135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56">
                  <a:moveTo>
                    <a:pt x="105" y="0"/>
                  </a:moveTo>
                  <a:cubicBezTo>
                    <a:pt x="97" y="12"/>
                    <a:pt x="83" y="20"/>
                    <a:pt x="67" y="20"/>
                  </a:cubicBezTo>
                  <a:cubicBezTo>
                    <a:pt x="52" y="20"/>
                    <a:pt x="38" y="12"/>
                    <a:pt x="30" y="0"/>
                  </a:cubicBezTo>
                  <a:cubicBezTo>
                    <a:pt x="12" y="12"/>
                    <a:pt x="0" y="32"/>
                    <a:pt x="0" y="56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5" y="32"/>
                    <a:pt x="123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" name="Rectangle 12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11201" y="5151417"/>
            <a:ext cx="2026089" cy="120425"/>
          </a:xfrm>
          <a:prstGeom prst="rect">
            <a:avLst/>
          </a:prstGeom>
          <a:solidFill>
            <a:srgbClr val="4BBFDC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ectangle 13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553479" y="5154861"/>
            <a:ext cx="2056222" cy="113539"/>
          </a:xfrm>
          <a:prstGeom prst="rect">
            <a:avLst/>
          </a:prstGeom>
          <a:solidFill>
            <a:srgbClr val="C7312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24"/>
            </p:custDataLst>
          </p:nvPr>
        </p:nvGrpSpPr>
        <p:grpSpPr>
          <a:xfrm>
            <a:off x="8091770" y="4909121"/>
            <a:ext cx="563693" cy="566255"/>
            <a:chOff x="7667440" y="4743869"/>
            <a:chExt cx="563745" cy="566308"/>
          </a:xfrm>
        </p:grpSpPr>
        <p:sp>
          <p:nvSpPr>
            <p:cNvPr id="38" name="Oval 12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667440" y="4743869"/>
              <a:ext cx="563745" cy="566308"/>
            </a:xfrm>
            <a:prstGeom prst="ellipse">
              <a:avLst/>
            </a:prstGeom>
            <a:solidFill>
              <a:srgbClr val="4BB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Oval 12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696908" y="4774619"/>
              <a:ext cx="504808" cy="5048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27"/>
              </p:custDataLst>
            </p:nvPr>
          </p:nvSpPr>
          <p:spPr>
            <a:xfrm>
              <a:off x="7810939" y="4847729"/>
              <a:ext cx="276748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28"/>
            </p:custDataLst>
          </p:nvPr>
        </p:nvGrpSpPr>
        <p:grpSpPr>
          <a:xfrm>
            <a:off x="5564180" y="4909121"/>
            <a:ext cx="564974" cy="566255"/>
            <a:chOff x="5814768" y="4743869"/>
            <a:chExt cx="565026" cy="566308"/>
          </a:xfrm>
        </p:grpSpPr>
        <p:sp>
          <p:nvSpPr>
            <p:cNvPr id="45" name="Oval 13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814768" y="4743869"/>
              <a:ext cx="565026" cy="566308"/>
            </a:xfrm>
            <a:prstGeom prst="ellipse">
              <a:avLst/>
            </a:prstGeom>
            <a:solidFill>
              <a:srgbClr val="C731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Oval 136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844237" y="4774619"/>
              <a:ext cx="506089" cy="5048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1"/>
              </p:custDataLst>
            </p:nvPr>
          </p:nvSpPr>
          <p:spPr>
            <a:xfrm>
              <a:off x="5958906" y="4847729"/>
              <a:ext cx="276748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32"/>
            </p:custDataLst>
          </p:nvPr>
        </p:nvGrpSpPr>
        <p:grpSpPr>
          <a:xfrm>
            <a:off x="3035307" y="4909121"/>
            <a:ext cx="566255" cy="566255"/>
            <a:chOff x="3960814" y="4743869"/>
            <a:chExt cx="566308" cy="566308"/>
          </a:xfrm>
        </p:grpSpPr>
        <p:sp>
          <p:nvSpPr>
            <p:cNvPr id="43" name="Oval 133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960814" y="4743869"/>
              <a:ext cx="566308" cy="566308"/>
            </a:xfrm>
            <a:prstGeom prst="ellipse">
              <a:avLst/>
            </a:prstGeom>
            <a:solidFill>
              <a:srgbClr val="E55D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Oval 134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90924" y="4774619"/>
              <a:ext cx="506089" cy="5048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algn="ctr"/>
              <a:endParaRPr lang="zh-CN" altLang="en-US" sz="13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35"/>
              </p:custDataLst>
            </p:nvPr>
          </p:nvSpPr>
          <p:spPr>
            <a:xfrm>
              <a:off x="4105594" y="4847729"/>
              <a:ext cx="276748" cy="321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27685" y="609600"/>
            <a:ext cx="2929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3.1.1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技术价值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527685" y="609600"/>
            <a:ext cx="2929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3.1.2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容器编排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230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微服务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230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 Serverless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367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开放应用模型（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OAM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2690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 Service Mesh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230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中间件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230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3.7 DevOps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2825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云原生架构案例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17091" y="2558472"/>
            <a:ext cx="655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THANKS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449705"/>
            <a:ext cx="3970020" cy="66167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240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为什么需要云原生架构</a:t>
            </a:r>
            <a:endParaRPr lang="zh-CN" altLang="en-US" sz="2400" dirty="0">
              <a:ln/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83895" y="2418715"/>
            <a:ext cx="3970020" cy="66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云原生架构定义</a:t>
            </a:r>
            <a:endParaRPr lang="zh-CN" altLang="en-US" sz="2400" dirty="0">
              <a:ln/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83895" y="3387725"/>
            <a:ext cx="3970020" cy="66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主要云原生技术</a:t>
            </a:r>
            <a:endParaRPr lang="zh-CN" altLang="en-US" sz="2400" dirty="0">
              <a:ln/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83895" y="4356735"/>
            <a:ext cx="3970020" cy="66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云原生架构案例</a:t>
            </a:r>
            <a:endParaRPr lang="zh-CN" altLang="en-US" sz="2400" dirty="0">
              <a:ln/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66825" y="521970"/>
            <a:ext cx="2011045" cy="56216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0330" y="165481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Applications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9695" y="214312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0330" y="263144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0330" y="311975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Middleware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9695" y="360807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O/S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0330" y="409638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Virtualization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9695" y="458470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69060" y="507301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9695" y="556133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Networking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5415" y="917575"/>
            <a:ext cx="171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On-Premises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837940" y="521970"/>
            <a:ext cx="2011045" cy="56216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41445" y="165481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Applications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40810" y="214312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41445" y="263144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41445" y="311975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Middleware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40810" y="360807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O/S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41445" y="409638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Virtualization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40810" y="458470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40175" y="507301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40810" y="556133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Networking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86530" y="779145"/>
            <a:ext cx="171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Infrastructure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 a Service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409690" y="521335"/>
            <a:ext cx="2011045" cy="5622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512560" y="165481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Applications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11925" y="214312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12560" y="263144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2560" y="311975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Middleware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11925" y="360807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O/S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12560" y="409638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Virtualization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11925" y="458470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11290" y="507301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511925" y="556133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Networking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557645" y="779145"/>
            <a:ext cx="171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Platform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 a Service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978900" y="521335"/>
            <a:ext cx="2011045" cy="5622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83675" y="165481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Applications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82405" y="215201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83040" y="264033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083040" y="312864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Middleware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082405" y="361696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O/S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083040" y="410527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Virtualization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82405" y="459359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081770" y="508190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082405" y="557022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Networking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126855" y="807085"/>
            <a:ext cx="171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Software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 a Service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657475" y="6365875"/>
            <a:ext cx="1852295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Your Manage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770495" y="6365875"/>
            <a:ext cx="1880235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Other Manages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34415" y="1133475"/>
            <a:ext cx="10347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从技术的角度，云原生架构是基于云原生技术的一组架构原则和设计模式的集合，旨在将云应用中的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非业务代码部分进行最大化的剥离，从而让云设施接管应用中原有的大量非功能特性（如弹性、韧性、安全、可观测性、灰度等），使业务不再有非功能性业务中断困扰的同时，具备轻量、敏捷、高度自动化的特点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685" y="609600"/>
            <a:ext cx="3102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云原生架构定义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880" y="2734310"/>
            <a:ext cx="108108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3102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要素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748485" y="1862807"/>
            <a:ext cx="1799860" cy="1186316"/>
            <a:chOff x="1304924" y="3171825"/>
            <a:chExt cx="2647951" cy="1745305"/>
          </a:xfrm>
        </p:grpSpPr>
        <p:cxnSp>
          <p:nvCxnSpPr>
            <p:cNvPr id="12" name="直接连接符 11"/>
            <p:cNvCxnSpPr/>
            <p:nvPr>
              <p:custDataLst>
                <p:tags r:id="rId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" name="任意多边形 13"/>
            <p:cNvSpPr/>
            <p:nvPr>
              <p:custDataLst>
                <p:tags r:id="rId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sz="800" dirty="0"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endParaRPr lang="en-US" altLang="zh-CN" sz="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3073709" y="1862807"/>
            <a:ext cx="1799860" cy="1186316"/>
            <a:chOff x="1304924" y="3171825"/>
            <a:chExt cx="2647951" cy="1745305"/>
          </a:xfrm>
        </p:grpSpPr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22" name="任意多边形 21"/>
            <p:cNvSpPr/>
            <p:nvPr>
              <p:custDataLst>
                <p:tags r:id="rId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sz="800" dirty="0"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endParaRPr lang="en-US" altLang="zh-CN" sz="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11"/>
            </p:custDataLst>
          </p:nvPr>
        </p:nvGrpSpPr>
        <p:grpSpPr>
          <a:xfrm>
            <a:off x="748485" y="3251335"/>
            <a:ext cx="1799860" cy="1186316"/>
            <a:chOff x="1304924" y="3171825"/>
            <a:chExt cx="2647951" cy="1745305"/>
          </a:xfrm>
        </p:grpSpPr>
        <p:cxnSp>
          <p:nvCxnSpPr>
            <p:cNvPr id="42" name="直接连接符 41"/>
            <p:cNvCxnSpPr/>
            <p:nvPr>
              <p:custDataLst>
                <p:tags r:id="rId1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1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44" name="任意多边形 43"/>
            <p:cNvSpPr/>
            <p:nvPr>
              <p:custDataLst>
                <p:tags r:id="rId1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F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16"/>
            </p:custDataLst>
          </p:nvPr>
        </p:nvGrpSpPr>
        <p:grpSpPr>
          <a:xfrm>
            <a:off x="3073709" y="3251335"/>
            <a:ext cx="1799860" cy="1186316"/>
            <a:chOff x="1304924" y="3171825"/>
            <a:chExt cx="2647951" cy="1745305"/>
          </a:xfrm>
        </p:grpSpPr>
        <p:cxnSp>
          <p:nvCxnSpPr>
            <p:cNvPr id="38" name="直接连接符 37"/>
            <p:cNvCxnSpPr/>
            <p:nvPr>
              <p:custDataLst>
                <p:tags r:id="rId1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1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40" name="任意多边形 39"/>
            <p:cNvSpPr/>
            <p:nvPr>
              <p:custDataLst>
                <p:tags r:id="rId1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20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G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21"/>
            </p:custDataLst>
          </p:nvPr>
        </p:nvGrpSpPr>
        <p:grpSpPr>
          <a:xfrm>
            <a:off x="5397584" y="1862807"/>
            <a:ext cx="1799860" cy="1186316"/>
            <a:chOff x="1304924" y="3171825"/>
            <a:chExt cx="2647951" cy="1745305"/>
          </a:xfrm>
        </p:grpSpPr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27" name="任意多边形 26"/>
            <p:cNvSpPr/>
            <p:nvPr>
              <p:custDataLst>
                <p:tags r:id="rId2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2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6"/>
            </p:custDataLst>
          </p:nvPr>
        </p:nvGrpSpPr>
        <p:grpSpPr>
          <a:xfrm>
            <a:off x="5397584" y="3251335"/>
            <a:ext cx="1799860" cy="1186316"/>
            <a:chOff x="1304924" y="3171825"/>
            <a:chExt cx="2647951" cy="1745305"/>
          </a:xfrm>
        </p:grpSpPr>
        <p:cxnSp>
          <p:nvCxnSpPr>
            <p:cNvPr id="31" name="直接连接符 30"/>
            <p:cNvCxnSpPr/>
            <p:nvPr>
              <p:custDataLst>
                <p:tags r:id="rId2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33" name="任意多边形 32"/>
            <p:cNvSpPr/>
            <p:nvPr>
              <p:custDataLst>
                <p:tags r:id="rId2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30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H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5" name="文本框 34"/>
          <p:cNvSpPr txBox="1"/>
          <p:nvPr>
            <p:custDataLst>
              <p:tags r:id="rId31"/>
            </p:custDataLst>
          </p:nvPr>
        </p:nvSpPr>
        <p:spPr>
          <a:xfrm>
            <a:off x="749328" y="1880661"/>
            <a:ext cx="1799860" cy="9035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基准代码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32"/>
            </p:custDataLst>
          </p:nvPr>
        </p:nvSpPr>
        <p:spPr>
          <a:xfrm>
            <a:off x="3090435" y="1867601"/>
            <a:ext cx="1799860" cy="9035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依赖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33"/>
            </p:custDataLst>
          </p:nvPr>
        </p:nvSpPr>
        <p:spPr>
          <a:xfrm>
            <a:off x="5397584" y="1867601"/>
            <a:ext cx="1799860" cy="9035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配置、凭证、代码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34"/>
            </p:custDataLst>
          </p:nvPr>
        </p:nvSpPr>
        <p:spPr>
          <a:xfrm>
            <a:off x="755559" y="3249903"/>
            <a:ext cx="1792787" cy="9035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无状态进程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35"/>
            </p:custDataLst>
          </p:nvPr>
        </p:nvSpPr>
        <p:spPr>
          <a:xfrm>
            <a:off x="3072361" y="3249903"/>
            <a:ext cx="1801208" cy="9035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端口绑定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36"/>
            </p:custDataLst>
          </p:nvPr>
        </p:nvSpPr>
        <p:spPr>
          <a:xfrm>
            <a:off x="5397584" y="3249903"/>
            <a:ext cx="1799860" cy="9035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并发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8" name="组合 67"/>
          <p:cNvGrpSpPr/>
          <p:nvPr>
            <p:custDataLst>
              <p:tags r:id="rId37"/>
            </p:custDataLst>
          </p:nvPr>
        </p:nvGrpSpPr>
        <p:grpSpPr>
          <a:xfrm>
            <a:off x="7549958" y="1867544"/>
            <a:ext cx="1799860" cy="1186316"/>
            <a:chOff x="1304924" y="3171825"/>
            <a:chExt cx="2647951" cy="1745305"/>
          </a:xfrm>
        </p:grpSpPr>
        <p:cxnSp>
          <p:nvCxnSpPr>
            <p:cNvPr id="69" name="直接连接符 68"/>
            <p:cNvCxnSpPr/>
            <p:nvPr>
              <p:custDataLst>
                <p:tags r:id="rId38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39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1" name="任意多边形 70"/>
            <p:cNvSpPr/>
            <p:nvPr>
              <p:custDataLst>
                <p:tags r:id="rId40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文本框 71"/>
            <p:cNvSpPr txBox="1"/>
            <p:nvPr>
              <p:custDataLst>
                <p:tags r:id="rId41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D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3" name="文本框 72"/>
          <p:cNvSpPr txBox="1"/>
          <p:nvPr>
            <p:custDataLst>
              <p:tags r:id="rId42"/>
            </p:custDataLst>
          </p:nvPr>
        </p:nvSpPr>
        <p:spPr>
          <a:xfrm>
            <a:off x="7549958" y="1872338"/>
            <a:ext cx="1799860" cy="9035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后端服务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0" name="组合 79"/>
          <p:cNvGrpSpPr/>
          <p:nvPr>
            <p:custDataLst>
              <p:tags r:id="rId43"/>
            </p:custDataLst>
          </p:nvPr>
        </p:nvGrpSpPr>
        <p:grpSpPr>
          <a:xfrm>
            <a:off x="9799439" y="1884123"/>
            <a:ext cx="1799860" cy="1186316"/>
            <a:chOff x="1304924" y="3171825"/>
            <a:chExt cx="2647951" cy="1745305"/>
          </a:xfrm>
        </p:grpSpPr>
        <p:cxnSp>
          <p:nvCxnSpPr>
            <p:cNvPr id="81" name="直接连接符 80"/>
            <p:cNvCxnSpPr/>
            <p:nvPr>
              <p:custDataLst>
                <p:tags r:id="rId44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2" name="直接连接符 81"/>
            <p:cNvCxnSpPr/>
            <p:nvPr>
              <p:custDataLst>
                <p:tags r:id="rId45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3" name="任意多边形 82"/>
            <p:cNvSpPr/>
            <p:nvPr>
              <p:custDataLst>
                <p:tags r:id="rId46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文本框 83"/>
            <p:cNvSpPr txBox="1"/>
            <p:nvPr>
              <p:custDataLst>
                <p:tags r:id="rId47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5" name="文本框 84"/>
          <p:cNvSpPr txBox="1"/>
          <p:nvPr>
            <p:custDataLst>
              <p:tags r:id="rId48"/>
            </p:custDataLst>
          </p:nvPr>
        </p:nvSpPr>
        <p:spPr>
          <a:xfrm>
            <a:off x="9799439" y="1888917"/>
            <a:ext cx="1799860" cy="9035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设计、构建、发布、运行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6" name="组合 85"/>
          <p:cNvGrpSpPr/>
          <p:nvPr>
            <p:custDataLst>
              <p:tags r:id="rId49"/>
            </p:custDataLst>
          </p:nvPr>
        </p:nvGrpSpPr>
        <p:grpSpPr>
          <a:xfrm>
            <a:off x="7549958" y="3246602"/>
            <a:ext cx="1799860" cy="1186316"/>
            <a:chOff x="1304924" y="3171825"/>
            <a:chExt cx="2647951" cy="1745305"/>
          </a:xfrm>
        </p:grpSpPr>
        <p:cxnSp>
          <p:nvCxnSpPr>
            <p:cNvPr id="87" name="直接连接符 86"/>
            <p:cNvCxnSpPr/>
            <p:nvPr>
              <p:custDataLst>
                <p:tags r:id="rId50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88" name="直接连接符 87"/>
            <p:cNvCxnSpPr/>
            <p:nvPr>
              <p:custDataLst>
                <p:tags r:id="rId51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89" name="任意多边形 88"/>
            <p:cNvSpPr/>
            <p:nvPr>
              <p:custDataLst>
                <p:tags r:id="rId52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文本框 89"/>
            <p:cNvSpPr txBox="1"/>
            <p:nvPr>
              <p:custDataLst>
                <p:tags r:id="rId53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1" name="文本框 90"/>
          <p:cNvSpPr txBox="1"/>
          <p:nvPr>
            <p:custDataLst>
              <p:tags r:id="rId54"/>
            </p:custDataLst>
          </p:nvPr>
        </p:nvSpPr>
        <p:spPr>
          <a:xfrm>
            <a:off x="7549958" y="3251396"/>
            <a:ext cx="1799860" cy="9035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易处理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2" name="组合 91"/>
          <p:cNvGrpSpPr/>
          <p:nvPr>
            <p:custDataLst>
              <p:tags r:id="rId55"/>
            </p:custDataLst>
          </p:nvPr>
        </p:nvGrpSpPr>
        <p:grpSpPr>
          <a:xfrm>
            <a:off x="9799439" y="3251339"/>
            <a:ext cx="1799860" cy="1186316"/>
            <a:chOff x="1304924" y="3171825"/>
            <a:chExt cx="2647951" cy="1745305"/>
          </a:xfrm>
        </p:grpSpPr>
        <p:cxnSp>
          <p:nvCxnSpPr>
            <p:cNvPr id="93" name="直接连接符 92"/>
            <p:cNvCxnSpPr/>
            <p:nvPr>
              <p:custDataLst>
                <p:tags r:id="rId56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57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95" name="任意多边形 94"/>
            <p:cNvSpPr/>
            <p:nvPr>
              <p:custDataLst>
                <p:tags r:id="rId58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文本框 95"/>
            <p:cNvSpPr txBox="1"/>
            <p:nvPr>
              <p:custDataLst>
                <p:tags r:id="rId59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J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7" name="文本框 96"/>
          <p:cNvSpPr txBox="1"/>
          <p:nvPr>
            <p:custDataLst>
              <p:tags r:id="rId60"/>
            </p:custDataLst>
          </p:nvPr>
        </p:nvSpPr>
        <p:spPr>
          <a:xfrm>
            <a:off x="9799439" y="3256133"/>
            <a:ext cx="1799860" cy="9035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环境等价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8" name="组合 97"/>
          <p:cNvGrpSpPr/>
          <p:nvPr>
            <p:custDataLst>
              <p:tags r:id="rId61"/>
            </p:custDataLst>
          </p:nvPr>
        </p:nvGrpSpPr>
        <p:grpSpPr>
          <a:xfrm>
            <a:off x="742564" y="4702041"/>
            <a:ext cx="1799860" cy="1186316"/>
            <a:chOff x="1304924" y="3171825"/>
            <a:chExt cx="2647951" cy="1745305"/>
          </a:xfrm>
        </p:grpSpPr>
        <p:cxnSp>
          <p:nvCxnSpPr>
            <p:cNvPr id="99" name="直接连接符 98"/>
            <p:cNvCxnSpPr/>
            <p:nvPr>
              <p:custDataLst>
                <p:tags r:id="rId6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6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1" name="任意多边形 100"/>
            <p:cNvSpPr/>
            <p:nvPr>
              <p:custDataLst>
                <p:tags r:id="rId6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文本框 101"/>
            <p:cNvSpPr txBox="1"/>
            <p:nvPr>
              <p:custDataLst>
                <p:tags r:id="rId6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K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3" name="组合 102"/>
          <p:cNvGrpSpPr/>
          <p:nvPr>
            <p:custDataLst>
              <p:tags r:id="rId66"/>
            </p:custDataLst>
          </p:nvPr>
        </p:nvGrpSpPr>
        <p:grpSpPr>
          <a:xfrm>
            <a:off x="3067787" y="4702041"/>
            <a:ext cx="1799860" cy="1186316"/>
            <a:chOff x="1304924" y="3171825"/>
            <a:chExt cx="2647951" cy="1745305"/>
          </a:xfrm>
        </p:grpSpPr>
        <p:cxnSp>
          <p:nvCxnSpPr>
            <p:cNvPr id="104" name="直接连接符 103"/>
            <p:cNvCxnSpPr/>
            <p:nvPr>
              <p:custDataLst>
                <p:tags r:id="rId6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5" name="直接连接符 104"/>
            <p:cNvCxnSpPr/>
            <p:nvPr>
              <p:custDataLst>
                <p:tags r:id="rId6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6" name="任意多边形 105"/>
            <p:cNvSpPr/>
            <p:nvPr>
              <p:custDataLst>
                <p:tags r:id="rId6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文本框 106"/>
            <p:cNvSpPr txBox="1"/>
            <p:nvPr>
              <p:custDataLst>
                <p:tags r:id="rId70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L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8" name="组合 107"/>
          <p:cNvGrpSpPr/>
          <p:nvPr>
            <p:custDataLst>
              <p:tags r:id="rId71"/>
            </p:custDataLst>
          </p:nvPr>
        </p:nvGrpSpPr>
        <p:grpSpPr>
          <a:xfrm>
            <a:off x="5391663" y="4702041"/>
            <a:ext cx="1799860" cy="1186316"/>
            <a:chOff x="1304924" y="3171825"/>
            <a:chExt cx="2647951" cy="1745305"/>
          </a:xfrm>
        </p:grpSpPr>
        <p:cxnSp>
          <p:nvCxnSpPr>
            <p:cNvPr id="109" name="直接连接符 108"/>
            <p:cNvCxnSpPr/>
            <p:nvPr>
              <p:custDataLst>
                <p:tags r:id="rId7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7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1" name="任意多边形 110"/>
            <p:cNvSpPr/>
            <p:nvPr>
              <p:custDataLst>
                <p:tags r:id="rId7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文本框 111"/>
            <p:cNvSpPr txBox="1"/>
            <p:nvPr>
              <p:custDataLst>
                <p:tags r:id="rId7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M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3" name="文本框 112"/>
          <p:cNvSpPr txBox="1"/>
          <p:nvPr>
            <p:custDataLst>
              <p:tags r:id="rId76"/>
            </p:custDataLst>
          </p:nvPr>
        </p:nvSpPr>
        <p:spPr>
          <a:xfrm>
            <a:off x="749638" y="4700608"/>
            <a:ext cx="1792787" cy="9035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文本框 113"/>
          <p:cNvSpPr txBox="1"/>
          <p:nvPr>
            <p:custDataLst>
              <p:tags r:id="rId77"/>
            </p:custDataLst>
          </p:nvPr>
        </p:nvSpPr>
        <p:spPr>
          <a:xfrm>
            <a:off x="3066439" y="4700608"/>
            <a:ext cx="1801208" cy="9035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管理进程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文本框 114"/>
          <p:cNvSpPr txBox="1"/>
          <p:nvPr>
            <p:custDataLst>
              <p:tags r:id="rId78"/>
            </p:custDataLst>
          </p:nvPr>
        </p:nvSpPr>
        <p:spPr>
          <a:xfrm>
            <a:off x="5391662" y="4700608"/>
            <a:ext cx="1799860" cy="9035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en-US" altLang="zh-CN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优先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>
            <p:custDataLst>
              <p:tags r:id="rId79"/>
            </p:custDataLst>
          </p:nvPr>
        </p:nvGrpSpPr>
        <p:grpSpPr>
          <a:xfrm>
            <a:off x="7544036" y="4697307"/>
            <a:ext cx="1799860" cy="1186316"/>
            <a:chOff x="1304924" y="3171825"/>
            <a:chExt cx="2647951" cy="1745305"/>
          </a:xfrm>
        </p:grpSpPr>
        <p:cxnSp>
          <p:nvCxnSpPr>
            <p:cNvPr id="117" name="直接连接符 116"/>
            <p:cNvCxnSpPr/>
            <p:nvPr>
              <p:custDataLst>
                <p:tags r:id="rId80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8" name="直接连接符 117"/>
            <p:cNvCxnSpPr/>
            <p:nvPr>
              <p:custDataLst>
                <p:tags r:id="rId81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9" name="任意多边形 118"/>
            <p:cNvSpPr/>
            <p:nvPr>
              <p:custDataLst>
                <p:tags r:id="rId82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文本框 119"/>
            <p:cNvSpPr txBox="1"/>
            <p:nvPr>
              <p:custDataLst>
                <p:tags r:id="rId83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1" name="文本框 120"/>
          <p:cNvSpPr txBox="1"/>
          <p:nvPr>
            <p:custDataLst>
              <p:tags r:id="rId84"/>
            </p:custDataLst>
          </p:nvPr>
        </p:nvSpPr>
        <p:spPr>
          <a:xfrm>
            <a:off x="7544036" y="4702101"/>
            <a:ext cx="1799860" cy="9035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遥测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>
            <p:custDataLst>
              <p:tags r:id="rId85"/>
            </p:custDataLst>
          </p:nvPr>
        </p:nvGrpSpPr>
        <p:grpSpPr>
          <a:xfrm>
            <a:off x="9793518" y="4702044"/>
            <a:ext cx="1799860" cy="1186316"/>
            <a:chOff x="1304924" y="3171825"/>
            <a:chExt cx="2647951" cy="1745305"/>
          </a:xfrm>
        </p:grpSpPr>
        <p:cxnSp>
          <p:nvCxnSpPr>
            <p:cNvPr id="123" name="直接连接符 122"/>
            <p:cNvCxnSpPr/>
            <p:nvPr>
              <p:custDataLst>
                <p:tags r:id="rId86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4" name="直接连接符 123"/>
            <p:cNvCxnSpPr/>
            <p:nvPr>
              <p:custDataLst>
                <p:tags r:id="rId87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tailEnd type="oval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25" name="任意多边形 124"/>
            <p:cNvSpPr/>
            <p:nvPr>
              <p:custDataLst>
                <p:tags r:id="rId88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 algn="ctr" fontAlgn="auto">
                <a:lnSpc>
                  <a:spcPct val="12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文本框 125"/>
            <p:cNvSpPr txBox="1"/>
            <p:nvPr>
              <p:custDataLst>
                <p:tags r:id="rId89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rmAutofit fontScale="52500"/>
            </a:bodyPr>
            <a:p>
              <a:pPr algn="ctr" fontAlgn="auto">
                <a:lnSpc>
                  <a:spcPct val="120000"/>
                </a:lnSpc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O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7" name="文本框 126"/>
          <p:cNvSpPr txBox="1"/>
          <p:nvPr>
            <p:custDataLst>
              <p:tags r:id="rId90"/>
            </p:custDataLst>
          </p:nvPr>
        </p:nvSpPr>
        <p:spPr>
          <a:xfrm>
            <a:off x="9793518" y="4706838"/>
            <a:ext cx="1799860" cy="9035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1400" spc="1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认证和授权</a:t>
            </a:r>
            <a:endParaRPr lang="zh-CN" altLang="en-US" sz="1400" spc="1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3102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云原生架构原则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2032000" y="115062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2032000" y="115062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3102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云原生架构模式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2032000" y="115062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2032000" y="114109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0" name="Freeform 27"/>
          <p:cNvSpPr/>
          <p:nvPr>
            <p:custDataLst>
              <p:tags r:id="rId11"/>
            </p:custDataLst>
          </p:nvPr>
        </p:nvSpPr>
        <p:spPr bwMode="auto">
          <a:xfrm>
            <a:off x="5278638" y="1717158"/>
            <a:ext cx="1634400" cy="1630800"/>
          </a:xfrm>
          <a:custGeom>
            <a:avLst/>
            <a:gdLst>
              <a:gd name="T0" fmla="*/ 41 w 16016"/>
              <a:gd name="T1" fmla="*/ 7827 h 17436"/>
              <a:gd name="T2" fmla="*/ 252 w 16016"/>
              <a:gd name="T3" fmla="*/ 6540 h 17436"/>
              <a:gd name="T4" fmla="*/ 630 w 16016"/>
              <a:gd name="T5" fmla="*/ 5325 h 17436"/>
              <a:gd name="T6" fmla="*/ 1159 w 16016"/>
              <a:gd name="T7" fmla="*/ 4198 h 17436"/>
              <a:gd name="T8" fmla="*/ 1829 w 16016"/>
              <a:gd name="T9" fmla="*/ 3172 h 17436"/>
              <a:gd name="T10" fmla="*/ 2624 w 16016"/>
              <a:gd name="T11" fmla="*/ 2265 h 17436"/>
              <a:gd name="T12" fmla="*/ 3531 w 16016"/>
              <a:gd name="T13" fmla="*/ 1489 h 17436"/>
              <a:gd name="T14" fmla="*/ 4537 w 16016"/>
              <a:gd name="T15" fmla="*/ 860 h 17436"/>
              <a:gd name="T16" fmla="*/ 5627 w 16016"/>
              <a:gd name="T17" fmla="*/ 392 h 17436"/>
              <a:gd name="T18" fmla="*/ 6789 w 16016"/>
              <a:gd name="T19" fmla="*/ 100 h 17436"/>
              <a:gd name="T20" fmla="*/ 8008 w 16016"/>
              <a:gd name="T21" fmla="*/ 0 h 17436"/>
              <a:gd name="T22" fmla="*/ 9227 w 16016"/>
              <a:gd name="T23" fmla="*/ 100 h 17436"/>
              <a:gd name="T24" fmla="*/ 10389 w 16016"/>
              <a:gd name="T25" fmla="*/ 392 h 17436"/>
              <a:gd name="T26" fmla="*/ 11479 w 16016"/>
              <a:gd name="T27" fmla="*/ 860 h 17436"/>
              <a:gd name="T28" fmla="*/ 12485 w 16016"/>
              <a:gd name="T29" fmla="*/ 1489 h 17436"/>
              <a:gd name="T30" fmla="*/ 13392 w 16016"/>
              <a:gd name="T31" fmla="*/ 2265 h 17436"/>
              <a:gd name="T32" fmla="*/ 14187 w 16016"/>
              <a:gd name="T33" fmla="*/ 3172 h 17436"/>
              <a:gd name="T34" fmla="*/ 14857 w 16016"/>
              <a:gd name="T35" fmla="*/ 4198 h 17436"/>
              <a:gd name="T36" fmla="*/ 15386 w 16016"/>
              <a:gd name="T37" fmla="*/ 5325 h 17436"/>
              <a:gd name="T38" fmla="*/ 15764 w 16016"/>
              <a:gd name="T39" fmla="*/ 6540 h 17436"/>
              <a:gd name="T40" fmla="*/ 15975 w 16016"/>
              <a:gd name="T41" fmla="*/ 7827 h 17436"/>
              <a:gd name="T42" fmla="*/ 16006 w 16016"/>
              <a:gd name="T43" fmla="*/ 9167 h 17436"/>
              <a:gd name="T44" fmla="*/ 15853 w 16016"/>
              <a:gd name="T45" fmla="*/ 10475 h 17436"/>
              <a:gd name="T46" fmla="*/ 15531 w 16016"/>
              <a:gd name="T47" fmla="*/ 11716 h 17436"/>
              <a:gd name="T48" fmla="*/ 15049 w 16016"/>
              <a:gd name="T49" fmla="*/ 12873 h 17436"/>
              <a:gd name="T50" fmla="*/ 14425 w 16016"/>
              <a:gd name="T51" fmla="*/ 13935 h 17436"/>
              <a:gd name="T52" fmla="*/ 13671 w 16016"/>
              <a:gd name="T53" fmla="*/ 14883 h 17436"/>
              <a:gd name="T54" fmla="*/ 12800 w 16016"/>
              <a:gd name="T55" fmla="*/ 15704 h 17436"/>
              <a:gd name="T56" fmla="*/ 11825 w 16016"/>
              <a:gd name="T57" fmla="*/ 16383 h 17436"/>
              <a:gd name="T58" fmla="*/ 10762 w 16016"/>
              <a:gd name="T59" fmla="*/ 16907 h 17436"/>
              <a:gd name="T60" fmla="*/ 9622 w 16016"/>
              <a:gd name="T61" fmla="*/ 17258 h 17436"/>
              <a:gd name="T62" fmla="*/ 8420 w 16016"/>
              <a:gd name="T63" fmla="*/ 17425 h 17436"/>
              <a:gd name="T64" fmla="*/ 7189 w 16016"/>
              <a:gd name="T65" fmla="*/ 17391 h 17436"/>
              <a:gd name="T66" fmla="*/ 6007 w 16016"/>
              <a:gd name="T67" fmla="*/ 17161 h 17436"/>
              <a:gd name="T68" fmla="*/ 4891 w 16016"/>
              <a:gd name="T69" fmla="*/ 16751 h 17436"/>
              <a:gd name="T70" fmla="*/ 3856 w 16016"/>
              <a:gd name="T71" fmla="*/ 16174 h 17436"/>
              <a:gd name="T72" fmla="*/ 2914 w 16016"/>
              <a:gd name="T73" fmla="*/ 15445 h 17436"/>
              <a:gd name="T74" fmla="*/ 2080 w 16016"/>
              <a:gd name="T75" fmla="*/ 14580 h 17436"/>
              <a:gd name="T76" fmla="*/ 1367 w 16016"/>
              <a:gd name="T77" fmla="*/ 13592 h 17436"/>
              <a:gd name="T78" fmla="*/ 790 w 16016"/>
              <a:gd name="T79" fmla="*/ 12497 h 17436"/>
              <a:gd name="T80" fmla="*/ 360 w 16016"/>
              <a:gd name="T81" fmla="*/ 11311 h 17436"/>
              <a:gd name="T82" fmla="*/ 92 w 16016"/>
              <a:gd name="T83" fmla="*/ 10045 h 17436"/>
              <a:gd name="T84" fmla="*/ 0 w 16016"/>
              <a:gd name="T85" fmla="*/ 8718 h 17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16" h="17436">
                <a:moveTo>
                  <a:pt x="0" y="8718"/>
                </a:moveTo>
                <a:lnTo>
                  <a:pt x="10" y="8269"/>
                </a:lnTo>
                <a:lnTo>
                  <a:pt x="41" y="7827"/>
                </a:lnTo>
                <a:lnTo>
                  <a:pt x="92" y="7391"/>
                </a:lnTo>
                <a:lnTo>
                  <a:pt x="163" y="6961"/>
                </a:lnTo>
                <a:lnTo>
                  <a:pt x="252" y="6540"/>
                </a:lnTo>
                <a:lnTo>
                  <a:pt x="360" y="6125"/>
                </a:lnTo>
                <a:lnTo>
                  <a:pt x="485" y="5720"/>
                </a:lnTo>
                <a:lnTo>
                  <a:pt x="630" y="5325"/>
                </a:lnTo>
                <a:lnTo>
                  <a:pt x="790" y="4939"/>
                </a:lnTo>
                <a:lnTo>
                  <a:pt x="967" y="4563"/>
                </a:lnTo>
                <a:lnTo>
                  <a:pt x="1159" y="4198"/>
                </a:lnTo>
                <a:lnTo>
                  <a:pt x="1367" y="3844"/>
                </a:lnTo>
                <a:lnTo>
                  <a:pt x="1591" y="3501"/>
                </a:lnTo>
                <a:lnTo>
                  <a:pt x="1829" y="3172"/>
                </a:lnTo>
                <a:lnTo>
                  <a:pt x="2080" y="2856"/>
                </a:lnTo>
                <a:lnTo>
                  <a:pt x="2345" y="2553"/>
                </a:lnTo>
                <a:lnTo>
                  <a:pt x="2624" y="2265"/>
                </a:lnTo>
                <a:lnTo>
                  <a:pt x="2914" y="1991"/>
                </a:lnTo>
                <a:lnTo>
                  <a:pt x="3216" y="1732"/>
                </a:lnTo>
                <a:lnTo>
                  <a:pt x="3531" y="1489"/>
                </a:lnTo>
                <a:lnTo>
                  <a:pt x="3856" y="1262"/>
                </a:lnTo>
                <a:lnTo>
                  <a:pt x="4191" y="1053"/>
                </a:lnTo>
                <a:lnTo>
                  <a:pt x="4537" y="860"/>
                </a:lnTo>
                <a:lnTo>
                  <a:pt x="4891" y="685"/>
                </a:lnTo>
                <a:lnTo>
                  <a:pt x="5254" y="529"/>
                </a:lnTo>
                <a:lnTo>
                  <a:pt x="5627" y="392"/>
                </a:lnTo>
                <a:lnTo>
                  <a:pt x="6007" y="275"/>
                </a:lnTo>
                <a:lnTo>
                  <a:pt x="6394" y="178"/>
                </a:lnTo>
                <a:lnTo>
                  <a:pt x="6789" y="100"/>
                </a:lnTo>
                <a:lnTo>
                  <a:pt x="7189" y="45"/>
                </a:lnTo>
                <a:lnTo>
                  <a:pt x="7596" y="11"/>
                </a:lnTo>
                <a:lnTo>
                  <a:pt x="8008" y="0"/>
                </a:lnTo>
                <a:lnTo>
                  <a:pt x="8420" y="11"/>
                </a:lnTo>
                <a:lnTo>
                  <a:pt x="8827" y="45"/>
                </a:lnTo>
                <a:lnTo>
                  <a:pt x="9227" y="100"/>
                </a:lnTo>
                <a:lnTo>
                  <a:pt x="9622" y="178"/>
                </a:lnTo>
                <a:lnTo>
                  <a:pt x="10009" y="275"/>
                </a:lnTo>
                <a:lnTo>
                  <a:pt x="10389" y="392"/>
                </a:lnTo>
                <a:lnTo>
                  <a:pt x="10762" y="529"/>
                </a:lnTo>
                <a:lnTo>
                  <a:pt x="11125" y="685"/>
                </a:lnTo>
                <a:lnTo>
                  <a:pt x="11479" y="860"/>
                </a:lnTo>
                <a:lnTo>
                  <a:pt x="11825" y="1053"/>
                </a:lnTo>
                <a:lnTo>
                  <a:pt x="12160" y="1262"/>
                </a:lnTo>
                <a:lnTo>
                  <a:pt x="12485" y="1489"/>
                </a:lnTo>
                <a:lnTo>
                  <a:pt x="12800" y="1732"/>
                </a:lnTo>
                <a:lnTo>
                  <a:pt x="13102" y="1991"/>
                </a:lnTo>
                <a:lnTo>
                  <a:pt x="13392" y="2265"/>
                </a:lnTo>
                <a:lnTo>
                  <a:pt x="13671" y="2553"/>
                </a:lnTo>
                <a:lnTo>
                  <a:pt x="13936" y="2856"/>
                </a:lnTo>
                <a:lnTo>
                  <a:pt x="14187" y="3172"/>
                </a:lnTo>
                <a:lnTo>
                  <a:pt x="14425" y="3501"/>
                </a:lnTo>
                <a:lnTo>
                  <a:pt x="14649" y="3844"/>
                </a:lnTo>
                <a:lnTo>
                  <a:pt x="14857" y="4198"/>
                </a:lnTo>
                <a:lnTo>
                  <a:pt x="15049" y="4563"/>
                </a:lnTo>
                <a:lnTo>
                  <a:pt x="15226" y="4939"/>
                </a:lnTo>
                <a:lnTo>
                  <a:pt x="15386" y="5325"/>
                </a:lnTo>
                <a:lnTo>
                  <a:pt x="15531" y="5720"/>
                </a:lnTo>
                <a:lnTo>
                  <a:pt x="15656" y="6125"/>
                </a:lnTo>
                <a:lnTo>
                  <a:pt x="15764" y="6540"/>
                </a:lnTo>
                <a:lnTo>
                  <a:pt x="15853" y="6961"/>
                </a:lnTo>
                <a:lnTo>
                  <a:pt x="15924" y="7391"/>
                </a:lnTo>
                <a:lnTo>
                  <a:pt x="15975" y="7827"/>
                </a:lnTo>
                <a:lnTo>
                  <a:pt x="16006" y="8269"/>
                </a:lnTo>
                <a:lnTo>
                  <a:pt x="16016" y="8718"/>
                </a:lnTo>
                <a:lnTo>
                  <a:pt x="16006" y="9167"/>
                </a:lnTo>
                <a:lnTo>
                  <a:pt x="15975" y="9609"/>
                </a:lnTo>
                <a:lnTo>
                  <a:pt x="15924" y="10045"/>
                </a:lnTo>
                <a:lnTo>
                  <a:pt x="15853" y="10475"/>
                </a:lnTo>
                <a:lnTo>
                  <a:pt x="15764" y="10896"/>
                </a:lnTo>
                <a:lnTo>
                  <a:pt x="15656" y="11311"/>
                </a:lnTo>
                <a:lnTo>
                  <a:pt x="15531" y="11716"/>
                </a:lnTo>
                <a:lnTo>
                  <a:pt x="15386" y="12111"/>
                </a:lnTo>
                <a:lnTo>
                  <a:pt x="15226" y="12497"/>
                </a:lnTo>
                <a:lnTo>
                  <a:pt x="15049" y="12873"/>
                </a:lnTo>
                <a:lnTo>
                  <a:pt x="14857" y="13238"/>
                </a:lnTo>
                <a:lnTo>
                  <a:pt x="14649" y="13592"/>
                </a:lnTo>
                <a:lnTo>
                  <a:pt x="14425" y="13935"/>
                </a:lnTo>
                <a:lnTo>
                  <a:pt x="14187" y="14264"/>
                </a:lnTo>
                <a:lnTo>
                  <a:pt x="13936" y="14580"/>
                </a:lnTo>
                <a:lnTo>
                  <a:pt x="13671" y="14883"/>
                </a:lnTo>
                <a:lnTo>
                  <a:pt x="13392" y="15171"/>
                </a:lnTo>
                <a:lnTo>
                  <a:pt x="13102" y="15445"/>
                </a:lnTo>
                <a:lnTo>
                  <a:pt x="12800" y="15704"/>
                </a:lnTo>
                <a:lnTo>
                  <a:pt x="12485" y="15947"/>
                </a:lnTo>
                <a:lnTo>
                  <a:pt x="12160" y="16174"/>
                </a:lnTo>
                <a:lnTo>
                  <a:pt x="11825" y="16383"/>
                </a:lnTo>
                <a:lnTo>
                  <a:pt x="11479" y="16576"/>
                </a:lnTo>
                <a:lnTo>
                  <a:pt x="11125" y="16751"/>
                </a:lnTo>
                <a:lnTo>
                  <a:pt x="10762" y="16907"/>
                </a:lnTo>
                <a:lnTo>
                  <a:pt x="10389" y="17044"/>
                </a:lnTo>
                <a:lnTo>
                  <a:pt x="10009" y="17161"/>
                </a:lnTo>
                <a:lnTo>
                  <a:pt x="9622" y="17258"/>
                </a:lnTo>
                <a:lnTo>
                  <a:pt x="9227" y="17336"/>
                </a:lnTo>
                <a:lnTo>
                  <a:pt x="8827" y="17391"/>
                </a:lnTo>
                <a:lnTo>
                  <a:pt x="8420" y="17425"/>
                </a:lnTo>
                <a:lnTo>
                  <a:pt x="8008" y="17436"/>
                </a:lnTo>
                <a:lnTo>
                  <a:pt x="7596" y="17425"/>
                </a:lnTo>
                <a:lnTo>
                  <a:pt x="7189" y="17391"/>
                </a:lnTo>
                <a:lnTo>
                  <a:pt x="6789" y="17336"/>
                </a:lnTo>
                <a:lnTo>
                  <a:pt x="6394" y="17258"/>
                </a:lnTo>
                <a:lnTo>
                  <a:pt x="6007" y="17161"/>
                </a:lnTo>
                <a:lnTo>
                  <a:pt x="5627" y="17044"/>
                </a:lnTo>
                <a:lnTo>
                  <a:pt x="5254" y="16907"/>
                </a:lnTo>
                <a:lnTo>
                  <a:pt x="4891" y="16751"/>
                </a:lnTo>
                <a:lnTo>
                  <a:pt x="4537" y="16576"/>
                </a:lnTo>
                <a:lnTo>
                  <a:pt x="4191" y="16383"/>
                </a:lnTo>
                <a:lnTo>
                  <a:pt x="3856" y="16174"/>
                </a:lnTo>
                <a:lnTo>
                  <a:pt x="3531" y="15947"/>
                </a:lnTo>
                <a:lnTo>
                  <a:pt x="3216" y="15704"/>
                </a:lnTo>
                <a:lnTo>
                  <a:pt x="2914" y="15445"/>
                </a:lnTo>
                <a:lnTo>
                  <a:pt x="2624" y="15171"/>
                </a:lnTo>
                <a:lnTo>
                  <a:pt x="2345" y="14883"/>
                </a:lnTo>
                <a:lnTo>
                  <a:pt x="2080" y="14580"/>
                </a:lnTo>
                <a:lnTo>
                  <a:pt x="1829" y="14264"/>
                </a:lnTo>
                <a:lnTo>
                  <a:pt x="1591" y="13935"/>
                </a:lnTo>
                <a:lnTo>
                  <a:pt x="1367" y="13592"/>
                </a:lnTo>
                <a:lnTo>
                  <a:pt x="1159" y="13238"/>
                </a:lnTo>
                <a:lnTo>
                  <a:pt x="967" y="12873"/>
                </a:lnTo>
                <a:lnTo>
                  <a:pt x="790" y="12497"/>
                </a:lnTo>
                <a:lnTo>
                  <a:pt x="630" y="12111"/>
                </a:lnTo>
                <a:lnTo>
                  <a:pt x="485" y="11716"/>
                </a:lnTo>
                <a:lnTo>
                  <a:pt x="360" y="11311"/>
                </a:lnTo>
                <a:lnTo>
                  <a:pt x="252" y="10896"/>
                </a:lnTo>
                <a:lnTo>
                  <a:pt x="163" y="10475"/>
                </a:lnTo>
                <a:lnTo>
                  <a:pt x="92" y="10045"/>
                </a:lnTo>
                <a:lnTo>
                  <a:pt x="41" y="9609"/>
                </a:lnTo>
                <a:lnTo>
                  <a:pt x="10" y="9167"/>
                </a:lnTo>
                <a:lnTo>
                  <a:pt x="0" y="8718"/>
                </a:lnTo>
                <a:close/>
              </a:path>
            </a:pathLst>
          </a:custGeom>
          <a:solidFill>
            <a:srgbClr val="9DCD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0" name="Freeform 27"/>
          <p:cNvSpPr/>
          <p:nvPr>
            <p:custDataLst>
              <p:tags r:id="rId12"/>
            </p:custDataLst>
          </p:nvPr>
        </p:nvSpPr>
        <p:spPr bwMode="auto">
          <a:xfrm>
            <a:off x="2937288" y="1717158"/>
            <a:ext cx="1632612" cy="1629248"/>
          </a:xfrm>
          <a:custGeom>
            <a:avLst/>
            <a:gdLst>
              <a:gd name="T0" fmla="*/ 41 w 16016"/>
              <a:gd name="T1" fmla="*/ 7827 h 17436"/>
              <a:gd name="T2" fmla="*/ 252 w 16016"/>
              <a:gd name="T3" fmla="*/ 6540 h 17436"/>
              <a:gd name="T4" fmla="*/ 630 w 16016"/>
              <a:gd name="T5" fmla="*/ 5325 h 17436"/>
              <a:gd name="T6" fmla="*/ 1159 w 16016"/>
              <a:gd name="T7" fmla="*/ 4198 h 17436"/>
              <a:gd name="T8" fmla="*/ 1829 w 16016"/>
              <a:gd name="T9" fmla="*/ 3172 h 17436"/>
              <a:gd name="T10" fmla="*/ 2624 w 16016"/>
              <a:gd name="T11" fmla="*/ 2265 h 17436"/>
              <a:gd name="T12" fmla="*/ 3531 w 16016"/>
              <a:gd name="T13" fmla="*/ 1489 h 17436"/>
              <a:gd name="T14" fmla="*/ 4537 w 16016"/>
              <a:gd name="T15" fmla="*/ 860 h 17436"/>
              <a:gd name="T16" fmla="*/ 5627 w 16016"/>
              <a:gd name="T17" fmla="*/ 392 h 17436"/>
              <a:gd name="T18" fmla="*/ 6789 w 16016"/>
              <a:gd name="T19" fmla="*/ 100 h 17436"/>
              <a:gd name="T20" fmla="*/ 8008 w 16016"/>
              <a:gd name="T21" fmla="*/ 0 h 17436"/>
              <a:gd name="T22" fmla="*/ 9227 w 16016"/>
              <a:gd name="T23" fmla="*/ 100 h 17436"/>
              <a:gd name="T24" fmla="*/ 10389 w 16016"/>
              <a:gd name="T25" fmla="*/ 392 h 17436"/>
              <a:gd name="T26" fmla="*/ 11479 w 16016"/>
              <a:gd name="T27" fmla="*/ 860 h 17436"/>
              <a:gd name="T28" fmla="*/ 12485 w 16016"/>
              <a:gd name="T29" fmla="*/ 1489 h 17436"/>
              <a:gd name="T30" fmla="*/ 13392 w 16016"/>
              <a:gd name="T31" fmla="*/ 2265 h 17436"/>
              <a:gd name="T32" fmla="*/ 14187 w 16016"/>
              <a:gd name="T33" fmla="*/ 3172 h 17436"/>
              <a:gd name="T34" fmla="*/ 14857 w 16016"/>
              <a:gd name="T35" fmla="*/ 4198 h 17436"/>
              <a:gd name="T36" fmla="*/ 15386 w 16016"/>
              <a:gd name="T37" fmla="*/ 5325 h 17436"/>
              <a:gd name="T38" fmla="*/ 15764 w 16016"/>
              <a:gd name="T39" fmla="*/ 6540 h 17436"/>
              <a:gd name="T40" fmla="*/ 15975 w 16016"/>
              <a:gd name="T41" fmla="*/ 7827 h 17436"/>
              <a:gd name="T42" fmla="*/ 16006 w 16016"/>
              <a:gd name="T43" fmla="*/ 9167 h 17436"/>
              <a:gd name="T44" fmla="*/ 15853 w 16016"/>
              <a:gd name="T45" fmla="*/ 10475 h 17436"/>
              <a:gd name="T46" fmla="*/ 15531 w 16016"/>
              <a:gd name="T47" fmla="*/ 11716 h 17436"/>
              <a:gd name="T48" fmla="*/ 15049 w 16016"/>
              <a:gd name="T49" fmla="*/ 12873 h 17436"/>
              <a:gd name="T50" fmla="*/ 14425 w 16016"/>
              <a:gd name="T51" fmla="*/ 13935 h 17436"/>
              <a:gd name="T52" fmla="*/ 13671 w 16016"/>
              <a:gd name="T53" fmla="*/ 14883 h 17436"/>
              <a:gd name="T54" fmla="*/ 12800 w 16016"/>
              <a:gd name="T55" fmla="*/ 15704 h 17436"/>
              <a:gd name="T56" fmla="*/ 11825 w 16016"/>
              <a:gd name="T57" fmla="*/ 16383 h 17436"/>
              <a:gd name="T58" fmla="*/ 10762 w 16016"/>
              <a:gd name="T59" fmla="*/ 16907 h 17436"/>
              <a:gd name="T60" fmla="*/ 9622 w 16016"/>
              <a:gd name="T61" fmla="*/ 17258 h 17436"/>
              <a:gd name="T62" fmla="*/ 8420 w 16016"/>
              <a:gd name="T63" fmla="*/ 17425 h 17436"/>
              <a:gd name="T64" fmla="*/ 7189 w 16016"/>
              <a:gd name="T65" fmla="*/ 17391 h 17436"/>
              <a:gd name="T66" fmla="*/ 6007 w 16016"/>
              <a:gd name="T67" fmla="*/ 17161 h 17436"/>
              <a:gd name="T68" fmla="*/ 4891 w 16016"/>
              <a:gd name="T69" fmla="*/ 16751 h 17436"/>
              <a:gd name="T70" fmla="*/ 3856 w 16016"/>
              <a:gd name="T71" fmla="*/ 16174 h 17436"/>
              <a:gd name="T72" fmla="*/ 2914 w 16016"/>
              <a:gd name="T73" fmla="*/ 15445 h 17436"/>
              <a:gd name="T74" fmla="*/ 2080 w 16016"/>
              <a:gd name="T75" fmla="*/ 14580 h 17436"/>
              <a:gd name="T76" fmla="*/ 1367 w 16016"/>
              <a:gd name="T77" fmla="*/ 13592 h 17436"/>
              <a:gd name="T78" fmla="*/ 790 w 16016"/>
              <a:gd name="T79" fmla="*/ 12497 h 17436"/>
              <a:gd name="T80" fmla="*/ 360 w 16016"/>
              <a:gd name="T81" fmla="*/ 11311 h 17436"/>
              <a:gd name="T82" fmla="*/ 92 w 16016"/>
              <a:gd name="T83" fmla="*/ 10045 h 17436"/>
              <a:gd name="T84" fmla="*/ 0 w 16016"/>
              <a:gd name="T85" fmla="*/ 8718 h 17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16" h="17436">
                <a:moveTo>
                  <a:pt x="0" y="8718"/>
                </a:moveTo>
                <a:lnTo>
                  <a:pt x="10" y="8269"/>
                </a:lnTo>
                <a:lnTo>
                  <a:pt x="41" y="7827"/>
                </a:lnTo>
                <a:lnTo>
                  <a:pt x="92" y="7391"/>
                </a:lnTo>
                <a:lnTo>
                  <a:pt x="163" y="6961"/>
                </a:lnTo>
                <a:lnTo>
                  <a:pt x="252" y="6540"/>
                </a:lnTo>
                <a:lnTo>
                  <a:pt x="360" y="6125"/>
                </a:lnTo>
                <a:lnTo>
                  <a:pt x="485" y="5720"/>
                </a:lnTo>
                <a:lnTo>
                  <a:pt x="630" y="5325"/>
                </a:lnTo>
                <a:lnTo>
                  <a:pt x="790" y="4939"/>
                </a:lnTo>
                <a:lnTo>
                  <a:pt x="967" y="4563"/>
                </a:lnTo>
                <a:lnTo>
                  <a:pt x="1159" y="4198"/>
                </a:lnTo>
                <a:lnTo>
                  <a:pt x="1367" y="3844"/>
                </a:lnTo>
                <a:lnTo>
                  <a:pt x="1591" y="3501"/>
                </a:lnTo>
                <a:lnTo>
                  <a:pt x="1829" y="3172"/>
                </a:lnTo>
                <a:lnTo>
                  <a:pt x="2080" y="2856"/>
                </a:lnTo>
                <a:lnTo>
                  <a:pt x="2345" y="2553"/>
                </a:lnTo>
                <a:lnTo>
                  <a:pt x="2624" y="2265"/>
                </a:lnTo>
                <a:lnTo>
                  <a:pt x="2914" y="1991"/>
                </a:lnTo>
                <a:lnTo>
                  <a:pt x="3216" y="1732"/>
                </a:lnTo>
                <a:lnTo>
                  <a:pt x="3531" y="1489"/>
                </a:lnTo>
                <a:lnTo>
                  <a:pt x="3856" y="1262"/>
                </a:lnTo>
                <a:lnTo>
                  <a:pt x="4191" y="1053"/>
                </a:lnTo>
                <a:lnTo>
                  <a:pt x="4537" y="860"/>
                </a:lnTo>
                <a:lnTo>
                  <a:pt x="4891" y="685"/>
                </a:lnTo>
                <a:lnTo>
                  <a:pt x="5254" y="529"/>
                </a:lnTo>
                <a:lnTo>
                  <a:pt x="5627" y="392"/>
                </a:lnTo>
                <a:lnTo>
                  <a:pt x="6007" y="275"/>
                </a:lnTo>
                <a:lnTo>
                  <a:pt x="6394" y="178"/>
                </a:lnTo>
                <a:lnTo>
                  <a:pt x="6789" y="100"/>
                </a:lnTo>
                <a:lnTo>
                  <a:pt x="7189" y="45"/>
                </a:lnTo>
                <a:lnTo>
                  <a:pt x="7596" y="11"/>
                </a:lnTo>
                <a:lnTo>
                  <a:pt x="8008" y="0"/>
                </a:lnTo>
                <a:lnTo>
                  <a:pt x="8420" y="11"/>
                </a:lnTo>
                <a:lnTo>
                  <a:pt x="8827" y="45"/>
                </a:lnTo>
                <a:lnTo>
                  <a:pt x="9227" y="100"/>
                </a:lnTo>
                <a:lnTo>
                  <a:pt x="9622" y="178"/>
                </a:lnTo>
                <a:lnTo>
                  <a:pt x="10009" y="275"/>
                </a:lnTo>
                <a:lnTo>
                  <a:pt x="10389" y="392"/>
                </a:lnTo>
                <a:lnTo>
                  <a:pt x="10762" y="529"/>
                </a:lnTo>
                <a:lnTo>
                  <a:pt x="11125" y="685"/>
                </a:lnTo>
                <a:lnTo>
                  <a:pt x="11479" y="860"/>
                </a:lnTo>
                <a:lnTo>
                  <a:pt x="11825" y="1053"/>
                </a:lnTo>
                <a:lnTo>
                  <a:pt x="12160" y="1262"/>
                </a:lnTo>
                <a:lnTo>
                  <a:pt x="12485" y="1489"/>
                </a:lnTo>
                <a:lnTo>
                  <a:pt x="12800" y="1732"/>
                </a:lnTo>
                <a:lnTo>
                  <a:pt x="13102" y="1991"/>
                </a:lnTo>
                <a:lnTo>
                  <a:pt x="13392" y="2265"/>
                </a:lnTo>
                <a:lnTo>
                  <a:pt x="13671" y="2553"/>
                </a:lnTo>
                <a:lnTo>
                  <a:pt x="13936" y="2856"/>
                </a:lnTo>
                <a:lnTo>
                  <a:pt x="14187" y="3172"/>
                </a:lnTo>
                <a:lnTo>
                  <a:pt x="14425" y="3501"/>
                </a:lnTo>
                <a:lnTo>
                  <a:pt x="14649" y="3844"/>
                </a:lnTo>
                <a:lnTo>
                  <a:pt x="14857" y="4198"/>
                </a:lnTo>
                <a:lnTo>
                  <a:pt x="15049" y="4563"/>
                </a:lnTo>
                <a:lnTo>
                  <a:pt x="15226" y="4939"/>
                </a:lnTo>
                <a:lnTo>
                  <a:pt x="15386" y="5325"/>
                </a:lnTo>
                <a:lnTo>
                  <a:pt x="15531" y="5720"/>
                </a:lnTo>
                <a:lnTo>
                  <a:pt x="15656" y="6125"/>
                </a:lnTo>
                <a:lnTo>
                  <a:pt x="15764" y="6540"/>
                </a:lnTo>
                <a:lnTo>
                  <a:pt x="15853" y="6961"/>
                </a:lnTo>
                <a:lnTo>
                  <a:pt x="15924" y="7391"/>
                </a:lnTo>
                <a:lnTo>
                  <a:pt x="15975" y="7827"/>
                </a:lnTo>
                <a:lnTo>
                  <a:pt x="16006" y="8269"/>
                </a:lnTo>
                <a:lnTo>
                  <a:pt x="16016" y="8718"/>
                </a:lnTo>
                <a:lnTo>
                  <a:pt x="16006" y="9167"/>
                </a:lnTo>
                <a:lnTo>
                  <a:pt x="15975" y="9609"/>
                </a:lnTo>
                <a:lnTo>
                  <a:pt x="15924" y="10045"/>
                </a:lnTo>
                <a:lnTo>
                  <a:pt x="15853" y="10475"/>
                </a:lnTo>
                <a:lnTo>
                  <a:pt x="15764" y="10896"/>
                </a:lnTo>
                <a:lnTo>
                  <a:pt x="15656" y="11311"/>
                </a:lnTo>
                <a:lnTo>
                  <a:pt x="15531" y="11716"/>
                </a:lnTo>
                <a:lnTo>
                  <a:pt x="15386" y="12111"/>
                </a:lnTo>
                <a:lnTo>
                  <a:pt x="15226" y="12497"/>
                </a:lnTo>
                <a:lnTo>
                  <a:pt x="15049" y="12873"/>
                </a:lnTo>
                <a:lnTo>
                  <a:pt x="14857" y="13238"/>
                </a:lnTo>
                <a:lnTo>
                  <a:pt x="14649" y="13592"/>
                </a:lnTo>
                <a:lnTo>
                  <a:pt x="14425" y="13935"/>
                </a:lnTo>
                <a:lnTo>
                  <a:pt x="14187" y="14264"/>
                </a:lnTo>
                <a:lnTo>
                  <a:pt x="13936" y="14580"/>
                </a:lnTo>
                <a:lnTo>
                  <a:pt x="13671" y="14883"/>
                </a:lnTo>
                <a:lnTo>
                  <a:pt x="13392" y="15171"/>
                </a:lnTo>
                <a:lnTo>
                  <a:pt x="13102" y="15445"/>
                </a:lnTo>
                <a:lnTo>
                  <a:pt x="12800" y="15704"/>
                </a:lnTo>
                <a:lnTo>
                  <a:pt x="12485" y="15947"/>
                </a:lnTo>
                <a:lnTo>
                  <a:pt x="12160" y="16174"/>
                </a:lnTo>
                <a:lnTo>
                  <a:pt x="11825" y="16383"/>
                </a:lnTo>
                <a:lnTo>
                  <a:pt x="11479" y="16576"/>
                </a:lnTo>
                <a:lnTo>
                  <a:pt x="11125" y="16751"/>
                </a:lnTo>
                <a:lnTo>
                  <a:pt x="10762" y="16907"/>
                </a:lnTo>
                <a:lnTo>
                  <a:pt x="10389" y="17044"/>
                </a:lnTo>
                <a:lnTo>
                  <a:pt x="10009" y="17161"/>
                </a:lnTo>
                <a:lnTo>
                  <a:pt x="9622" y="17258"/>
                </a:lnTo>
                <a:lnTo>
                  <a:pt x="9227" y="17336"/>
                </a:lnTo>
                <a:lnTo>
                  <a:pt x="8827" y="17391"/>
                </a:lnTo>
                <a:lnTo>
                  <a:pt x="8420" y="17425"/>
                </a:lnTo>
                <a:lnTo>
                  <a:pt x="8008" y="17436"/>
                </a:lnTo>
                <a:lnTo>
                  <a:pt x="7596" y="17425"/>
                </a:lnTo>
                <a:lnTo>
                  <a:pt x="7189" y="17391"/>
                </a:lnTo>
                <a:lnTo>
                  <a:pt x="6789" y="17336"/>
                </a:lnTo>
                <a:lnTo>
                  <a:pt x="6394" y="17258"/>
                </a:lnTo>
                <a:lnTo>
                  <a:pt x="6007" y="17161"/>
                </a:lnTo>
                <a:lnTo>
                  <a:pt x="5627" y="17044"/>
                </a:lnTo>
                <a:lnTo>
                  <a:pt x="5254" y="16907"/>
                </a:lnTo>
                <a:lnTo>
                  <a:pt x="4891" y="16751"/>
                </a:lnTo>
                <a:lnTo>
                  <a:pt x="4537" y="16576"/>
                </a:lnTo>
                <a:lnTo>
                  <a:pt x="4191" y="16383"/>
                </a:lnTo>
                <a:lnTo>
                  <a:pt x="3856" y="16174"/>
                </a:lnTo>
                <a:lnTo>
                  <a:pt x="3531" y="15947"/>
                </a:lnTo>
                <a:lnTo>
                  <a:pt x="3216" y="15704"/>
                </a:lnTo>
                <a:lnTo>
                  <a:pt x="2914" y="15445"/>
                </a:lnTo>
                <a:lnTo>
                  <a:pt x="2624" y="15171"/>
                </a:lnTo>
                <a:lnTo>
                  <a:pt x="2345" y="14883"/>
                </a:lnTo>
                <a:lnTo>
                  <a:pt x="2080" y="14580"/>
                </a:lnTo>
                <a:lnTo>
                  <a:pt x="1829" y="14264"/>
                </a:lnTo>
                <a:lnTo>
                  <a:pt x="1591" y="13935"/>
                </a:lnTo>
                <a:lnTo>
                  <a:pt x="1367" y="13592"/>
                </a:lnTo>
                <a:lnTo>
                  <a:pt x="1159" y="13238"/>
                </a:lnTo>
                <a:lnTo>
                  <a:pt x="967" y="12873"/>
                </a:lnTo>
                <a:lnTo>
                  <a:pt x="790" y="12497"/>
                </a:lnTo>
                <a:lnTo>
                  <a:pt x="630" y="12111"/>
                </a:lnTo>
                <a:lnTo>
                  <a:pt x="485" y="11716"/>
                </a:lnTo>
                <a:lnTo>
                  <a:pt x="360" y="11311"/>
                </a:lnTo>
                <a:lnTo>
                  <a:pt x="252" y="10896"/>
                </a:lnTo>
                <a:lnTo>
                  <a:pt x="163" y="10475"/>
                </a:lnTo>
                <a:lnTo>
                  <a:pt x="92" y="10045"/>
                </a:lnTo>
                <a:lnTo>
                  <a:pt x="41" y="9609"/>
                </a:lnTo>
                <a:lnTo>
                  <a:pt x="10" y="9167"/>
                </a:lnTo>
                <a:lnTo>
                  <a:pt x="0" y="8718"/>
                </a:lnTo>
                <a:close/>
              </a:path>
            </a:pathLst>
          </a:custGeom>
          <a:solidFill>
            <a:srgbClr val="EB67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2" name="타원 36"/>
          <p:cNvSpPr/>
          <p:nvPr>
            <p:custDataLst>
              <p:tags r:id="rId13"/>
            </p:custDataLst>
          </p:nvPr>
        </p:nvSpPr>
        <p:spPr>
          <a:xfrm>
            <a:off x="7621776" y="1717158"/>
            <a:ext cx="1634400" cy="1630800"/>
          </a:xfrm>
          <a:prstGeom prst="ellipse">
            <a:avLst/>
          </a:prstGeom>
          <a:solidFill>
            <a:srgbClr val="FFC715">
              <a:lumMod val="60000"/>
              <a:lumOff val="4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3" name="그림 39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4976" y="1946574"/>
            <a:ext cx="1008000" cy="1171968"/>
          </a:xfrm>
          <a:prstGeom prst="rect">
            <a:avLst/>
          </a:prstGeom>
        </p:spPr>
      </p:pic>
      <p:sp>
        <p:nvSpPr>
          <p:cNvPr id="86" name="타원 32"/>
          <p:cNvSpPr/>
          <p:nvPr>
            <p:custDataLst>
              <p:tags r:id="rId16"/>
            </p:custDataLst>
          </p:nvPr>
        </p:nvSpPr>
        <p:spPr>
          <a:xfrm>
            <a:off x="9964914" y="1718620"/>
            <a:ext cx="1634400" cy="1630800"/>
          </a:xfrm>
          <a:prstGeom prst="ellipse">
            <a:avLst/>
          </a:prstGeom>
          <a:solidFill>
            <a:srgbClr val="FFC715">
              <a:lumMod val="60000"/>
              <a:lumOff val="4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7" name="그림 40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05782" y="1947220"/>
            <a:ext cx="952664" cy="1173600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19"/>
            </p:custDataLst>
          </p:nvPr>
        </p:nvSpPr>
        <p:spPr>
          <a:xfrm>
            <a:off x="9767568" y="4028690"/>
            <a:ext cx="2008800" cy="92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 algn="ctr" defTabSz="1218565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15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0" defTabSz="1218565">
              <a:spcBef>
                <a:spcPts val="0"/>
              </a:spcBef>
              <a:buFont typeface="Arial" panose="020B0604020202020204" pitchFamily="34" charset="0"/>
              <a:buNone/>
              <a:defRPr sz="2000"/>
            </a:lvl2pPr>
            <a:lvl3pPr marL="1219200" indent="0" defTabSz="1218565">
              <a:spcBef>
                <a:spcPts val="0"/>
              </a:spcBef>
              <a:buFont typeface="Arial" panose="020B0604020202020204" pitchFamily="34" charset="0"/>
              <a:buNone/>
            </a:lvl3pPr>
            <a:lvl4pPr marL="1828800" indent="0" defTabSz="1218565">
              <a:spcBef>
                <a:spcPts val="0"/>
              </a:spcBef>
              <a:buFont typeface="Arial" panose="020B0604020202020204" pitchFamily="34" charset="0"/>
              <a:buNone/>
            </a:lvl4pPr>
            <a:lvl5pPr marL="2438400" indent="0" defTabSz="1218565">
              <a:spcBef>
                <a:spcPts val="0"/>
              </a:spcBef>
              <a:buFont typeface="Arial" panose="020B0604020202020204" pitchFamily="34" charset="0"/>
              <a:buNone/>
            </a:lvl5pPr>
            <a:lvl6pPr marL="33528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6pPr>
            <a:lvl7pPr marL="39624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7pPr>
            <a:lvl8pPr marL="45720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8pPr>
            <a:lvl9pPr marL="51816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r>
              <a:rPr lang="zh-CN" altLang="en-US"/>
              <a:t>一种应用 / 组件间的集成架构模式</a:t>
            </a:r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20"/>
            </p:custDataLst>
          </p:nvPr>
        </p:nvSpPr>
        <p:spPr>
          <a:xfrm>
            <a:off x="7426960" y="4029075"/>
            <a:ext cx="2026920" cy="1187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defPPr>
              <a:defRPr lang="zh-CN"/>
            </a:defPPr>
            <a:lvl1pPr indent="0" algn="ctr" defTabSz="1218565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15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0" defTabSz="1218565">
              <a:spcBef>
                <a:spcPts val="0"/>
              </a:spcBef>
              <a:buFont typeface="Arial" panose="020B0604020202020204" pitchFamily="34" charset="0"/>
              <a:buNone/>
              <a:defRPr sz="2000"/>
            </a:lvl2pPr>
            <a:lvl3pPr marL="1219200" indent="0" defTabSz="1218565">
              <a:spcBef>
                <a:spcPts val="0"/>
              </a:spcBef>
              <a:buFont typeface="Arial" panose="020B0604020202020204" pitchFamily="34" charset="0"/>
              <a:buNone/>
            </a:lvl3pPr>
            <a:lvl4pPr marL="1828800" indent="0" defTabSz="1218565">
              <a:spcBef>
                <a:spcPts val="0"/>
              </a:spcBef>
              <a:buFont typeface="Arial" panose="020B0604020202020204" pitchFamily="34" charset="0"/>
              <a:buNone/>
            </a:lvl4pPr>
            <a:lvl5pPr marL="2438400" indent="0" defTabSz="1218565">
              <a:spcBef>
                <a:spcPts val="0"/>
              </a:spcBef>
              <a:buFont typeface="Arial" panose="020B0604020202020204" pitchFamily="34" charset="0"/>
              <a:buNone/>
            </a:lvl5pPr>
            <a:lvl6pPr marL="33528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6pPr>
            <a:lvl7pPr marL="39624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7pPr>
            <a:lvl8pPr marL="45720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8pPr>
            <a:lvl9pPr marL="51816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r>
              <a:rPr lang="zh-CN" altLang="en-US"/>
              <a:t>类暂态数据（如 session）、结构化和非结构化持久数据都采用云服务来保存，从而实现存储计算分离。</a:t>
            </a:r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5086350" y="4018915"/>
            <a:ext cx="1990090" cy="2092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defPPr>
              <a:defRPr lang="zh-CN"/>
            </a:defPPr>
            <a:lvl1pPr indent="0" algn="ctr" defTabSz="1218565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15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0" defTabSz="1218565">
              <a:spcBef>
                <a:spcPts val="0"/>
              </a:spcBef>
              <a:buFont typeface="Arial" panose="020B0604020202020204" pitchFamily="34" charset="0"/>
              <a:buNone/>
              <a:defRPr sz="2000"/>
            </a:lvl2pPr>
            <a:lvl3pPr marL="1219200" indent="0" defTabSz="1218565">
              <a:spcBef>
                <a:spcPts val="0"/>
              </a:spcBef>
              <a:buFont typeface="Arial" panose="020B0604020202020204" pitchFamily="34" charset="0"/>
              <a:buNone/>
            </a:lvl3pPr>
            <a:lvl4pPr marL="1828800" indent="0" defTabSz="1218565">
              <a:spcBef>
                <a:spcPts val="0"/>
              </a:spcBef>
              <a:buFont typeface="Arial" panose="020B0604020202020204" pitchFamily="34" charset="0"/>
              <a:buNone/>
            </a:lvl4pPr>
            <a:lvl5pPr marL="2438400" indent="0" defTabSz="1218565">
              <a:spcBef>
                <a:spcPts val="0"/>
              </a:spcBef>
              <a:buFont typeface="Arial" panose="020B0604020202020204" pitchFamily="34" charset="0"/>
              <a:buNone/>
            </a:lvl5pPr>
            <a:lvl6pPr marL="33528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6pPr>
            <a:lvl7pPr marL="39624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7pPr>
            <a:lvl8pPr marL="45720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8pPr>
            <a:lvl9pPr marL="51816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r>
              <a:rPr lang="zh-CN" altLang="en-US"/>
              <a:t>当业务流量到来 / 业务事件发生时，云会启动或调度一个已启动的业务进程进行处理，处理完成后云自动会关闭/ 调度业务进程，等待下一次触发，也就是把应用的整个运行时都委托给云</a:t>
            </a:r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22"/>
            </p:custDataLst>
          </p:nvPr>
        </p:nvSpPr>
        <p:spPr>
          <a:xfrm>
            <a:off x="9652221" y="3569639"/>
            <a:ext cx="2260800" cy="44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indent="0" algn="ctr" defTabSz="1218565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spc="30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0" defTabSz="1218565">
              <a:spcBef>
                <a:spcPts val="0"/>
              </a:spcBef>
              <a:buFont typeface="Arial" panose="020B0604020202020204" pitchFamily="34" charset="0"/>
              <a:buNone/>
              <a:defRPr sz="2000"/>
            </a:lvl2pPr>
            <a:lvl3pPr marL="1219200" indent="0" defTabSz="1218565">
              <a:spcBef>
                <a:spcPts val="0"/>
              </a:spcBef>
              <a:buFont typeface="Arial" panose="020B0604020202020204" pitchFamily="34" charset="0"/>
              <a:buNone/>
            </a:lvl3pPr>
            <a:lvl4pPr marL="1828800" indent="0" defTabSz="1218565">
              <a:spcBef>
                <a:spcPts val="0"/>
              </a:spcBef>
              <a:buFont typeface="Arial" panose="020B0604020202020204" pitchFamily="34" charset="0"/>
              <a:buNone/>
            </a:lvl4pPr>
            <a:lvl5pPr marL="2438400" indent="0" defTabSz="1218565">
              <a:spcBef>
                <a:spcPts val="0"/>
              </a:spcBef>
              <a:buFont typeface="Arial" panose="020B0604020202020204" pitchFamily="34" charset="0"/>
              <a:buNone/>
            </a:lvl5pPr>
            <a:lvl6pPr marL="33528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6pPr>
            <a:lvl7pPr marL="39624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7pPr>
            <a:lvl8pPr marL="45720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8pPr>
            <a:lvl9pPr marL="51816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r>
              <a:rPr lang="zh-CN" altLang="en-US"/>
              <a:t>事件驱动</a:t>
            </a:r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23"/>
            </p:custDataLst>
          </p:nvPr>
        </p:nvSpPr>
        <p:spPr>
          <a:xfrm>
            <a:off x="7308382" y="3560114"/>
            <a:ext cx="2260800" cy="44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indent="0" algn="ctr" defTabSz="1218565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spc="30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0" defTabSz="1218565">
              <a:spcBef>
                <a:spcPts val="0"/>
              </a:spcBef>
              <a:buFont typeface="Arial" panose="020B0604020202020204" pitchFamily="34" charset="0"/>
              <a:buNone/>
              <a:defRPr sz="2000"/>
            </a:lvl2pPr>
            <a:lvl3pPr marL="1219200" indent="0" defTabSz="1218565">
              <a:spcBef>
                <a:spcPts val="0"/>
              </a:spcBef>
              <a:buFont typeface="Arial" panose="020B0604020202020204" pitchFamily="34" charset="0"/>
              <a:buNone/>
            </a:lvl3pPr>
            <a:lvl4pPr marL="1828800" indent="0" defTabSz="1218565">
              <a:spcBef>
                <a:spcPts val="0"/>
              </a:spcBef>
              <a:buFont typeface="Arial" panose="020B0604020202020204" pitchFamily="34" charset="0"/>
              <a:buNone/>
            </a:lvl4pPr>
            <a:lvl5pPr marL="2438400" indent="0" defTabSz="1218565">
              <a:spcBef>
                <a:spcPts val="0"/>
              </a:spcBef>
              <a:buFont typeface="Arial" panose="020B0604020202020204" pitchFamily="34" charset="0"/>
              <a:buNone/>
            </a:lvl5pPr>
            <a:lvl6pPr marL="33528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6pPr>
            <a:lvl7pPr marL="39624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7pPr>
            <a:lvl8pPr marL="45720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8pPr>
            <a:lvl9pPr marL="51816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r>
              <a:rPr lang="zh-CN" altLang="en-US"/>
              <a:t>存储计算分离</a:t>
            </a:r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24"/>
            </p:custDataLst>
          </p:nvPr>
        </p:nvSpPr>
        <p:spPr>
          <a:xfrm>
            <a:off x="4950028" y="3560114"/>
            <a:ext cx="2260800" cy="44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indent="0" algn="ctr" defTabSz="1218565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spc="30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0" defTabSz="1218565">
              <a:spcBef>
                <a:spcPts val="0"/>
              </a:spcBef>
              <a:buFont typeface="Arial" panose="020B0604020202020204" pitchFamily="34" charset="0"/>
              <a:buNone/>
              <a:defRPr sz="2000"/>
            </a:lvl2pPr>
            <a:lvl3pPr marL="1219200" indent="0" defTabSz="1218565">
              <a:spcBef>
                <a:spcPts val="0"/>
              </a:spcBef>
              <a:buFont typeface="Arial" panose="020B0604020202020204" pitchFamily="34" charset="0"/>
              <a:buNone/>
            </a:lvl3pPr>
            <a:lvl4pPr marL="1828800" indent="0" defTabSz="1218565">
              <a:spcBef>
                <a:spcPts val="0"/>
              </a:spcBef>
              <a:buFont typeface="Arial" panose="020B0604020202020204" pitchFamily="34" charset="0"/>
              <a:buNone/>
            </a:lvl4pPr>
            <a:lvl5pPr marL="2438400" indent="0" defTabSz="1218565">
              <a:spcBef>
                <a:spcPts val="0"/>
              </a:spcBef>
              <a:buFont typeface="Arial" panose="020B0604020202020204" pitchFamily="34" charset="0"/>
              <a:buNone/>
            </a:lvl5pPr>
            <a:lvl6pPr marL="33528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6pPr>
            <a:lvl7pPr marL="39624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7pPr>
            <a:lvl8pPr marL="45720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8pPr>
            <a:lvl9pPr marL="51816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r>
              <a:rPr lang="en-US" altLang="zh-CN"/>
              <a:t>Serverless</a:t>
            </a:r>
            <a:endParaRPr lang="en-US" altLang="zh-CN"/>
          </a:p>
        </p:txBody>
      </p:sp>
      <p:sp>
        <p:nvSpPr>
          <p:cNvPr id="37" name="文本框 36"/>
          <p:cNvSpPr txBox="1"/>
          <p:nvPr>
            <p:custDataLst>
              <p:tags r:id="rId25"/>
            </p:custDataLst>
          </p:nvPr>
        </p:nvSpPr>
        <p:spPr>
          <a:xfrm>
            <a:off x="2613717" y="3560114"/>
            <a:ext cx="2260800" cy="44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indent="0" algn="ctr" defTabSz="1218565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spc="30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0" defTabSz="1218565">
              <a:spcBef>
                <a:spcPts val="0"/>
              </a:spcBef>
              <a:buFont typeface="Arial" panose="020B0604020202020204" pitchFamily="34" charset="0"/>
              <a:buNone/>
              <a:defRPr sz="2000"/>
            </a:lvl2pPr>
            <a:lvl3pPr marL="1219200" indent="0" defTabSz="1218565">
              <a:spcBef>
                <a:spcPts val="0"/>
              </a:spcBef>
              <a:buFont typeface="Arial" panose="020B0604020202020204" pitchFamily="34" charset="0"/>
              <a:buNone/>
            </a:lvl3pPr>
            <a:lvl4pPr marL="1828800" indent="0" defTabSz="1218565">
              <a:spcBef>
                <a:spcPts val="0"/>
              </a:spcBef>
              <a:buFont typeface="Arial" panose="020B0604020202020204" pitchFamily="34" charset="0"/>
              <a:buNone/>
            </a:lvl4pPr>
            <a:lvl5pPr marL="2438400" indent="0" defTabSz="1218565">
              <a:spcBef>
                <a:spcPts val="0"/>
              </a:spcBef>
              <a:buFont typeface="Arial" panose="020B0604020202020204" pitchFamily="34" charset="0"/>
              <a:buNone/>
            </a:lvl5pPr>
            <a:lvl6pPr marL="33528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6pPr>
            <a:lvl7pPr marL="39624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7pPr>
            <a:lvl8pPr marL="45720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8pPr>
            <a:lvl9pPr marL="51816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r>
              <a:rPr lang="en-US" altLang="zh-CN"/>
              <a:t>Mesh</a:t>
            </a:r>
            <a:r>
              <a:rPr lang="zh-CN" altLang="en-US"/>
              <a:t>化</a:t>
            </a:r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26"/>
            </p:custDataLst>
          </p:nvPr>
        </p:nvSpPr>
        <p:spPr>
          <a:xfrm>
            <a:off x="276258" y="3560594"/>
            <a:ext cx="2261404" cy="4420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indent="0" algn="ctr" defTabSz="1218565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spc="30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0" defTabSz="1218565">
              <a:spcBef>
                <a:spcPts val="0"/>
              </a:spcBef>
              <a:buFont typeface="Arial" panose="020B0604020202020204" pitchFamily="34" charset="0"/>
              <a:buNone/>
              <a:defRPr sz="2000"/>
            </a:lvl2pPr>
            <a:lvl3pPr marL="1219200" indent="0" defTabSz="1218565">
              <a:spcBef>
                <a:spcPts val="0"/>
              </a:spcBef>
              <a:buFont typeface="Arial" panose="020B0604020202020204" pitchFamily="34" charset="0"/>
              <a:buNone/>
            </a:lvl3pPr>
            <a:lvl4pPr marL="1828800" indent="0" defTabSz="1218565">
              <a:spcBef>
                <a:spcPts val="0"/>
              </a:spcBef>
              <a:buFont typeface="Arial" panose="020B0604020202020204" pitchFamily="34" charset="0"/>
              <a:buNone/>
            </a:lvl4pPr>
            <a:lvl5pPr marL="2438400" indent="0" defTabSz="1218565">
              <a:spcBef>
                <a:spcPts val="0"/>
              </a:spcBef>
              <a:buFont typeface="Arial" panose="020B0604020202020204" pitchFamily="34" charset="0"/>
              <a:buNone/>
            </a:lvl5pPr>
            <a:lvl6pPr marL="33528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6pPr>
            <a:lvl7pPr marL="39624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7pPr>
            <a:lvl8pPr marL="45720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8pPr>
            <a:lvl9pPr marL="51816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r>
              <a:rPr lang="zh-CN" altLang="en-US"/>
              <a:t>服务化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27"/>
            </p:custDataLst>
          </p:nvPr>
        </p:nvSpPr>
        <p:spPr>
          <a:xfrm>
            <a:off x="404495" y="4018280"/>
            <a:ext cx="2009775" cy="2181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defPPr>
              <a:defRPr lang="zh-CN"/>
            </a:defPPr>
            <a:lvl1pPr indent="0" algn="ctr" defTabSz="1218565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spc="15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0" defTabSz="1218565">
              <a:spcBef>
                <a:spcPts val="0"/>
              </a:spcBef>
              <a:buFont typeface="Arial" panose="020B0604020202020204" pitchFamily="34" charset="0"/>
              <a:buNone/>
              <a:defRPr sz="2000"/>
            </a:lvl2pPr>
            <a:lvl3pPr marL="1219200" indent="0" defTabSz="1218565">
              <a:spcBef>
                <a:spcPts val="0"/>
              </a:spcBef>
              <a:buFont typeface="Arial" panose="020B0604020202020204" pitchFamily="34" charset="0"/>
              <a:buNone/>
            </a:lvl3pPr>
            <a:lvl4pPr marL="1828800" indent="0" defTabSz="1218565">
              <a:spcBef>
                <a:spcPts val="0"/>
              </a:spcBef>
              <a:buFont typeface="Arial" panose="020B0604020202020204" pitchFamily="34" charset="0"/>
              <a:buNone/>
            </a:lvl4pPr>
            <a:lvl5pPr marL="2438400" indent="0" defTabSz="1218565">
              <a:spcBef>
                <a:spcPts val="0"/>
              </a:spcBef>
              <a:buFont typeface="Arial" panose="020B0604020202020204" pitchFamily="34" charset="0"/>
              <a:buNone/>
            </a:lvl5pPr>
            <a:lvl6pPr marL="33528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6pPr>
            <a:lvl7pPr marL="39624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7pPr>
            <a:lvl8pPr marL="45720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8pPr>
            <a:lvl9pPr marL="5181600" indent="-304800" defTabSz="1218565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/>
            </a:lvl9pPr>
          </a:lstStyle>
          <a:p>
            <a:r>
              <a:rPr lang="zh-CN" altLang="en-US"/>
              <a:t>以应用模块为颗粒度划分一个软件，以接口契约（例如 IDL）定义彼此业务关系，以标准协议（HTTP、gRPC 等）确保彼此的互联互通，结合 </a:t>
            </a:r>
            <a:endParaRPr lang="zh-CN" altLang="en-US"/>
          </a:p>
          <a:p>
            <a:r>
              <a:rPr lang="zh-CN" altLang="en-US"/>
              <a:t>DDD（领域模型驱动）、TDD（测试驱动开发）、容器化部署提升每个接口的代码质量和迭代速度。</a:t>
            </a:r>
            <a:endParaRPr lang="zh-CN" altLang="en-US"/>
          </a:p>
        </p:txBody>
      </p:sp>
      <p:sp>
        <p:nvSpPr>
          <p:cNvPr id="64" name="Freeform 5"/>
          <p:cNvSpPr/>
          <p:nvPr>
            <p:custDataLst>
              <p:tags r:id="rId28"/>
            </p:custDataLst>
          </p:nvPr>
        </p:nvSpPr>
        <p:spPr bwMode="auto">
          <a:xfrm>
            <a:off x="593866" y="1718683"/>
            <a:ext cx="1634684" cy="1631328"/>
          </a:xfrm>
          <a:custGeom>
            <a:avLst/>
            <a:gdLst>
              <a:gd name="T0" fmla="*/ 41 w 16016"/>
              <a:gd name="T1" fmla="*/ 7827 h 17436"/>
              <a:gd name="T2" fmla="*/ 252 w 16016"/>
              <a:gd name="T3" fmla="*/ 6540 h 17436"/>
              <a:gd name="T4" fmla="*/ 630 w 16016"/>
              <a:gd name="T5" fmla="*/ 5325 h 17436"/>
              <a:gd name="T6" fmla="*/ 1159 w 16016"/>
              <a:gd name="T7" fmla="*/ 4198 h 17436"/>
              <a:gd name="T8" fmla="*/ 1829 w 16016"/>
              <a:gd name="T9" fmla="*/ 3172 h 17436"/>
              <a:gd name="T10" fmla="*/ 2624 w 16016"/>
              <a:gd name="T11" fmla="*/ 2265 h 17436"/>
              <a:gd name="T12" fmla="*/ 3531 w 16016"/>
              <a:gd name="T13" fmla="*/ 1489 h 17436"/>
              <a:gd name="T14" fmla="*/ 4537 w 16016"/>
              <a:gd name="T15" fmla="*/ 860 h 17436"/>
              <a:gd name="T16" fmla="*/ 5627 w 16016"/>
              <a:gd name="T17" fmla="*/ 392 h 17436"/>
              <a:gd name="T18" fmla="*/ 6789 w 16016"/>
              <a:gd name="T19" fmla="*/ 100 h 17436"/>
              <a:gd name="T20" fmla="*/ 8008 w 16016"/>
              <a:gd name="T21" fmla="*/ 0 h 17436"/>
              <a:gd name="T22" fmla="*/ 9227 w 16016"/>
              <a:gd name="T23" fmla="*/ 100 h 17436"/>
              <a:gd name="T24" fmla="*/ 10389 w 16016"/>
              <a:gd name="T25" fmla="*/ 392 h 17436"/>
              <a:gd name="T26" fmla="*/ 11479 w 16016"/>
              <a:gd name="T27" fmla="*/ 860 h 17436"/>
              <a:gd name="T28" fmla="*/ 12485 w 16016"/>
              <a:gd name="T29" fmla="*/ 1489 h 17436"/>
              <a:gd name="T30" fmla="*/ 13392 w 16016"/>
              <a:gd name="T31" fmla="*/ 2265 h 17436"/>
              <a:gd name="T32" fmla="*/ 14187 w 16016"/>
              <a:gd name="T33" fmla="*/ 3172 h 17436"/>
              <a:gd name="T34" fmla="*/ 14857 w 16016"/>
              <a:gd name="T35" fmla="*/ 4198 h 17436"/>
              <a:gd name="T36" fmla="*/ 15386 w 16016"/>
              <a:gd name="T37" fmla="*/ 5325 h 17436"/>
              <a:gd name="T38" fmla="*/ 15764 w 16016"/>
              <a:gd name="T39" fmla="*/ 6540 h 17436"/>
              <a:gd name="T40" fmla="*/ 15975 w 16016"/>
              <a:gd name="T41" fmla="*/ 7827 h 17436"/>
              <a:gd name="T42" fmla="*/ 16006 w 16016"/>
              <a:gd name="T43" fmla="*/ 9167 h 17436"/>
              <a:gd name="T44" fmla="*/ 15853 w 16016"/>
              <a:gd name="T45" fmla="*/ 10475 h 17436"/>
              <a:gd name="T46" fmla="*/ 15531 w 16016"/>
              <a:gd name="T47" fmla="*/ 11716 h 17436"/>
              <a:gd name="T48" fmla="*/ 15049 w 16016"/>
              <a:gd name="T49" fmla="*/ 12873 h 17436"/>
              <a:gd name="T50" fmla="*/ 14425 w 16016"/>
              <a:gd name="T51" fmla="*/ 13935 h 17436"/>
              <a:gd name="T52" fmla="*/ 13671 w 16016"/>
              <a:gd name="T53" fmla="*/ 14883 h 17436"/>
              <a:gd name="T54" fmla="*/ 12800 w 16016"/>
              <a:gd name="T55" fmla="*/ 15704 h 17436"/>
              <a:gd name="T56" fmla="*/ 11825 w 16016"/>
              <a:gd name="T57" fmla="*/ 16383 h 17436"/>
              <a:gd name="T58" fmla="*/ 10762 w 16016"/>
              <a:gd name="T59" fmla="*/ 16907 h 17436"/>
              <a:gd name="T60" fmla="*/ 9622 w 16016"/>
              <a:gd name="T61" fmla="*/ 17258 h 17436"/>
              <a:gd name="T62" fmla="*/ 8420 w 16016"/>
              <a:gd name="T63" fmla="*/ 17425 h 17436"/>
              <a:gd name="T64" fmla="*/ 7189 w 16016"/>
              <a:gd name="T65" fmla="*/ 17391 h 17436"/>
              <a:gd name="T66" fmla="*/ 6007 w 16016"/>
              <a:gd name="T67" fmla="*/ 17161 h 17436"/>
              <a:gd name="T68" fmla="*/ 4891 w 16016"/>
              <a:gd name="T69" fmla="*/ 16751 h 17436"/>
              <a:gd name="T70" fmla="*/ 3856 w 16016"/>
              <a:gd name="T71" fmla="*/ 16174 h 17436"/>
              <a:gd name="T72" fmla="*/ 2914 w 16016"/>
              <a:gd name="T73" fmla="*/ 15445 h 17436"/>
              <a:gd name="T74" fmla="*/ 2080 w 16016"/>
              <a:gd name="T75" fmla="*/ 14580 h 17436"/>
              <a:gd name="T76" fmla="*/ 1367 w 16016"/>
              <a:gd name="T77" fmla="*/ 13592 h 17436"/>
              <a:gd name="T78" fmla="*/ 790 w 16016"/>
              <a:gd name="T79" fmla="*/ 12497 h 17436"/>
              <a:gd name="T80" fmla="*/ 360 w 16016"/>
              <a:gd name="T81" fmla="*/ 11311 h 17436"/>
              <a:gd name="T82" fmla="*/ 92 w 16016"/>
              <a:gd name="T83" fmla="*/ 10045 h 17436"/>
              <a:gd name="T84" fmla="*/ 0 w 16016"/>
              <a:gd name="T85" fmla="*/ 8718 h 17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16" h="17436">
                <a:moveTo>
                  <a:pt x="0" y="8718"/>
                </a:moveTo>
                <a:lnTo>
                  <a:pt x="10" y="8269"/>
                </a:lnTo>
                <a:lnTo>
                  <a:pt x="41" y="7827"/>
                </a:lnTo>
                <a:lnTo>
                  <a:pt x="92" y="7391"/>
                </a:lnTo>
                <a:lnTo>
                  <a:pt x="163" y="6961"/>
                </a:lnTo>
                <a:lnTo>
                  <a:pt x="252" y="6540"/>
                </a:lnTo>
                <a:lnTo>
                  <a:pt x="360" y="6125"/>
                </a:lnTo>
                <a:lnTo>
                  <a:pt x="485" y="5720"/>
                </a:lnTo>
                <a:lnTo>
                  <a:pt x="630" y="5325"/>
                </a:lnTo>
                <a:lnTo>
                  <a:pt x="790" y="4939"/>
                </a:lnTo>
                <a:lnTo>
                  <a:pt x="967" y="4563"/>
                </a:lnTo>
                <a:lnTo>
                  <a:pt x="1159" y="4198"/>
                </a:lnTo>
                <a:lnTo>
                  <a:pt x="1367" y="3844"/>
                </a:lnTo>
                <a:lnTo>
                  <a:pt x="1591" y="3501"/>
                </a:lnTo>
                <a:lnTo>
                  <a:pt x="1829" y="3172"/>
                </a:lnTo>
                <a:lnTo>
                  <a:pt x="2080" y="2856"/>
                </a:lnTo>
                <a:lnTo>
                  <a:pt x="2345" y="2553"/>
                </a:lnTo>
                <a:lnTo>
                  <a:pt x="2624" y="2265"/>
                </a:lnTo>
                <a:lnTo>
                  <a:pt x="2914" y="1991"/>
                </a:lnTo>
                <a:lnTo>
                  <a:pt x="3216" y="1732"/>
                </a:lnTo>
                <a:lnTo>
                  <a:pt x="3531" y="1489"/>
                </a:lnTo>
                <a:lnTo>
                  <a:pt x="3856" y="1262"/>
                </a:lnTo>
                <a:lnTo>
                  <a:pt x="4191" y="1053"/>
                </a:lnTo>
                <a:lnTo>
                  <a:pt x="4537" y="860"/>
                </a:lnTo>
                <a:lnTo>
                  <a:pt x="4891" y="685"/>
                </a:lnTo>
                <a:lnTo>
                  <a:pt x="5254" y="529"/>
                </a:lnTo>
                <a:lnTo>
                  <a:pt x="5627" y="392"/>
                </a:lnTo>
                <a:lnTo>
                  <a:pt x="6007" y="275"/>
                </a:lnTo>
                <a:lnTo>
                  <a:pt x="6394" y="178"/>
                </a:lnTo>
                <a:lnTo>
                  <a:pt x="6789" y="100"/>
                </a:lnTo>
                <a:lnTo>
                  <a:pt x="7189" y="45"/>
                </a:lnTo>
                <a:lnTo>
                  <a:pt x="7596" y="11"/>
                </a:lnTo>
                <a:lnTo>
                  <a:pt x="8008" y="0"/>
                </a:lnTo>
                <a:lnTo>
                  <a:pt x="8420" y="11"/>
                </a:lnTo>
                <a:lnTo>
                  <a:pt x="8827" y="45"/>
                </a:lnTo>
                <a:lnTo>
                  <a:pt x="9227" y="100"/>
                </a:lnTo>
                <a:lnTo>
                  <a:pt x="9622" y="178"/>
                </a:lnTo>
                <a:lnTo>
                  <a:pt x="10009" y="275"/>
                </a:lnTo>
                <a:lnTo>
                  <a:pt x="10389" y="392"/>
                </a:lnTo>
                <a:lnTo>
                  <a:pt x="10762" y="529"/>
                </a:lnTo>
                <a:lnTo>
                  <a:pt x="11125" y="685"/>
                </a:lnTo>
                <a:lnTo>
                  <a:pt x="11479" y="860"/>
                </a:lnTo>
                <a:lnTo>
                  <a:pt x="11825" y="1053"/>
                </a:lnTo>
                <a:lnTo>
                  <a:pt x="12160" y="1262"/>
                </a:lnTo>
                <a:lnTo>
                  <a:pt x="12485" y="1489"/>
                </a:lnTo>
                <a:lnTo>
                  <a:pt x="12800" y="1732"/>
                </a:lnTo>
                <a:lnTo>
                  <a:pt x="13102" y="1991"/>
                </a:lnTo>
                <a:lnTo>
                  <a:pt x="13392" y="2265"/>
                </a:lnTo>
                <a:lnTo>
                  <a:pt x="13671" y="2553"/>
                </a:lnTo>
                <a:lnTo>
                  <a:pt x="13936" y="2856"/>
                </a:lnTo>
                <a:lnTo>
                  <a:pt x="14187" y="3172"/>
                </a:lnTo>
                <a:lnTo>
                  <a:pt x="14425" y="3501"/>
                </a:lnTo>
                <a:lnTo>
                  <a:pt x="14649" y="3844"/>
                </a:lnTo>
                <a:lnTo>
                  <a:pt x="14857" y="4198"/>
                </a:lnTo>
                <a:lnTo>
                  <a:pt x="15049" y="4563"/>
                </a:lnTo>
                <a:lnTo>
                  <a:pt x="15226" y="4939"/>
                </a:lnTo>
                <a:lnTo>
                  <a:pt x="15386" y="5325"/>
                </a:lnTo>
                <a:lnTo>
                  <a:pt x="15531" y="5720"/>
                </a:lnTo>
                <a:lnTo>
                  <a:pt x="15656" y="6125"/>
                </a:lnTo>
                <a:lnTo>
                  <a:pt x="15764" y="6540"/>
                </a:lnTo>
                <a:lnTo>
                  <a:pt x="15853" y="6961"/>
                </a:lnTo>
                <a:lnTo>
                  <a:pt x="15924" y="7391"/>
                </a:lnTo>
                <a:lnTo>
                  <a:pt x="15975" y="7827"/>
                </a:lnTo>
                <a:lnTo>
                  <a:pt x="16006" y="8269"/>
                </a:lnTo>
                <a:lnTo>
                  <a:pt x="16016" y="8718"/>
                </a:lnTo>
                <a:lnTo>
                  <a:pt x="16006" y="9167"/>
                </a:lnTo>
                <a:lnTo>
                  <a:pt x="15975" y="9609"/>
                </a:lnTo>
                <a:lnTo>
                  <a:pt x="15924" y="10045"/>
                </a:lnTo>
                <a:lnTo>
                  <a:pt x="15853" y="10475"/>
                </a:lnTo>
                <a:lnTo>
                  <a:pt x="15764" y="10896"/>
                </a:lnTo>
                <a:lnTo>
                  <a:pt x="15656" y="11311"/>
                </a:lnTo>
                <a:lnTo>
                  <a:pt x="15531" y="11716"/>
                </a:lnTo>
                <a:lnTo>
                  <a:pt x="15386" y="12111"/>
                </a:lnTo>
                <a:lnTo>
                  <a:pt x="15226" y="12497"/>
                </a:lnTo>
                <a:lnTo>
                  <a:pt x="15049" y="12873"/>
                </a:lnTo>
                <a:lnTo>
                  <a:pt x="14857" y="13238"/>
                </a:lnTo>
                <a:lnTo>
                  <a:pt x="14649" y="13592"/>
                </a:lnTo>
                <a:lnTo>
                  <a:pt x="14425" y="13935"/>
                </a:lnTo>
                <a:lnTo>
                  <a:pt x="14187" y="14264"/>
                </a:lnTo>
                <a:lnTo>
                  <a:pt x="13936" y="14580"/>
                </a:lnTo>
                <a:lnTo>
                  <a:pt x="13671" y="14883"/>
                </a:lnTo>
                <a:lnTo>
                  <a:pt x="13392" y="15171"/>
                </a:lnTo>
                <a:lnTo>
                  <a:pt x="13102" y="15445"/>
                </a:lnTo>
                <a:lnTo>
                  <a:pt x="12800" y="15704"/>
                </a:lnTo>
                <a:lnTo>
                  <a:pt x="12485" y="15947"/>
                </a:lnTo>
                <a:lnTo>
                  <a:pt x="12160" y="16174"/>
                </a:lnTo>
                <a:lnTo>
                  <a:pt x="11825" y="16383"/>
                </a:lnTo>
                <a:lnTo>
                  <a:pt x="11479" y="16576"/>
                </a:lnTo>
                <a:lnTo>
                  <a:pt x="11125" y="16751"/>
                </a:lnTo>
                <a:lnTo>
                  <a:pt x="10762" y="16907"/>
                </a:lnTo>
                <a:lnTo>
                  <a:pt x="10389" y="17044"/>
                </a:lnTo>
                <a:lnTo>
                  <a:pt x="10009" y="17161"/>
                </a:lnTo>
                <a:lnTo>
                  <a:pt x="9622" y="17258"/>
                </a:lnTo>
                <a:lnTo>
                  <a:pt x="9227" y="17336"/>
                </a:lnTo>
                <a:lnTo>
                  <a:pt x="8827" y="17391"/>
                </a:lnTo>
                <a:lnTo>
                  <a:pt x="8420" y="17425"/>
                </a:lnTo>
                <a:lnTo>
                  <a:pt x="8008" y="17436"/>
                </a:lnTo>
                <a:lnTo>
                  <a:pt x="7596" y="17425"/>
                </a:lnTo>
                <a:lnTo>
                  <a:pt x="7189" y="17391"/>
                </a:lnTo>
                <a:lnTo>
                  <a:pt x="6789" y="17336"/>
                </a:lnTo>
                <a:lnTo>
                  <a:pt x="6394" y="17258"/>
                </a:lnTo>
                <a:lnTo>
                  <a:pt x="6007" y="17161"/>
                </a:lnTo>
                <a:lnTo>
                  <a:pt x="5627" y="17044"/>
                </a:lnTo>
                <a:lnTo>
                  <a:pt x="5254" y="16907"/>
                </a:lnTo>
                <a:lnTo>
                  <a:pt x="4891" y="16751"/>
                </a:lnTo>
                <a:lnTo>
                  <a:pt x="4537" y="16576"/>
                </a:lnTo>
                <a:lnTo>
                  <a:pt x="4191" y="16383"/>
                </a:lnTo>
                <a:lnTo>
                  <a:pt x="3856" y="16174"/>
                </a:lnTo>
                <a:lnTo>
                  <a:pt x="3531" y="15947"/>
                </a:lnTo>
                <a:lnTo>
                  <a:pt x="3216" y="15704"/>
                </a:lnTo>
                <a:lnTo>
                  <a:pt x="2914" y="15445"/>
                </a:lnTo>
                <a:lnTo>
                  <a:pt x="2624" y="15171"/>
                </a:lnTo>
                <a:lnTo>
                  <a:pt x="2345" y="14883"/>
                </a:lnTo>
                <a:lnTo>
                  <a:pt x="2080" y="14580"/>
                </a:lnTo>
                <a:lnTo>
                  <a:pt x="1829" y="14264"/>
                </a:lnTo>
                <a:lnTo>
                  <a:pt x="1591" y="13935"/>
                </a:lnTo>
                <a:lnTo>
                  <a:pt x="1367" y="13592"/>
                </a:lnTo>
                <a:lnTo>
                  <a:pt x="1159" y="13238"/>
                </a:lnTo>
                <a:lnTo>
                  <a:pt x="967" y="12873"/>
                </a:lnTo>
                <a:lnTo>
                  <a:pt x="790" y="12497"/>
                </a:lnTo>
                <a:lnTo>
                  <a:pt x="630" y="12111"/>
                </a:lnTo>
                <a:lnTo>
                  <a:pt x="485" y="11716"/>
                </a:lnTo>
                <a:lnTo>
                  <a:pt x="360" y="11311"/>
                </a:lnTo>
                <a:lnTo>
                  <a:pt x="252" y="10896"/>
                </a:lnTo>
                <a:lnTo>
                  <a:pt x="163" y="10475"/>
                </a:lnTo>
                <a:lnTo>
                  <a:pt x="92" y="10045"/>
                </a:lnTo>
                <a:lnTo>
                  <a:pt x="41" y="9609"/>
                </a:lnTo>
                <a:lnTo>
                  <a:pt x="10" y="9167"/>
                </a:lnTo>
                <a:lnTo>
                  <a:pt x="0" y="8718"/>
                </a:lnTo>
                <a:close/>
              </a:path>
            </a:pathLst>
          </a:custGeom>
          <a:solidFill>
            <a:srgbClr val="FFC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13" name="图形 3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7321" y="1915222"/>
            <a:ext cx="1247775" cy="1238250"/>
          </a:xfrm>
          <a:prstGeom prst="rect">
            <a:avLst/>
          </a:prstGeom>
        </p:spPr>
      </p:pic>
      <p:pic>
        <p:nvPicPr>
          <p:cNvPr id="14" name="图形 5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576726" y="1989633"/>
            <a:ext cx="1038225" cy="1085850"/>
          </a:xfrm>
          <a:prstGeom prst="rect">
            <a:avLst/>
          </a:prstGeom>
        </p:spPr>
      </p:pic>
      <p:pic>
        <p:nvPicPr>
          <p:cNvPr id="15" name="图形 7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7357" y="2036482"/>
            <a:ext cx="752475" cy="990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934970" y="4008755"/>
            <a:ext cx="1842135" cy="2103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230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云原生技术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800975" y="1920875"/>
            <a:ext cx="1079500" cy="1079500"/>
          </a:xfrm>
          <a:prstGeom prst="ellipse">
            <a:avLst/>
          </a:prstGeom>
          <a:solidFill>
            <a:srgbClr val="42ACA8"/>
          </a:solidFill>
          <a:ln w="57150" cmpd="sng">
            <a:solidFill>
              <a:sysClr val="window" lastClr="FFFFFF"/>
            </a:solidFill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</a:rPr>
              <a:t>04</a:t>
            </a:r>
            <a:endParaRPr lang="zh-CN" altLang="en-US" sz="32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椭圆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4388" y="2609850"/>
            <a:ext cx="2519362" cy="2519363"/>
          </a:xfrm>
          <a:prstGeom prst="ellipse">
            <a:avLst/>
          </a:prstGeom>
          <a:solidFill>
            <a:srgbClr val="59687F"/>
          </a:solidFill>
          <a:ln w="76200" cmpd="sng">
            <a:solidFill>
              <a:srgbClr val="59687F">
                <a:lumMod val="60000"/>
                <a:lumOff val="40000"/>
              </a:srgbClr>
            </a:solidFill>
            <a:round/>
          </a:ln>
        </p:spPr>
        <p:txBody>
          <a:bodyPr anchor="ctr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DevOps</a:t>
            </a:r>
            <a:endParaRPr lang="en-US" altLang="zh-CN" sz="3200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7" name="椭圆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0975" y="3325813"/>
            <a:ext cx="1079500" cy="1081087"/>
          </a:xfrm>
          <a:prstGeom prst="ellipse">
            <a:avLst/>
          </a:prstGeom>
          <a:solidFill>
            <a:srgbClr val="FAB301"/>
          </a:solidFill>
          <a:ln w="57150" cmpd="sng">
            <a:solidFill>
              <a:sysClr val="window" lastClr="FFFFFF"/>
            </a:solidFill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</a:rPr>
              <a:t>05</a:t>
            </a:r>
            <a:endParaRPr lang="zh-CN" altLang="en-US" sz="32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037638" y="1998663"/>
            <a:ext cx="22875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开发应用模型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(OAM)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" name="椭圆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00975" y="4732338"/>
            <a:ext cx="1079500" cy="1079500"/>
          </a:xfrm>
          <a:prstGeom prst="ellipse">
            <a:avLst/>
          </a:prstGeom>
          <a:solidFill>
            <a:srgbClr val="DA6C91"/>
          </a:solidFill>
          <a:ln w="57150" cmpd="sng">
            <a:solidFill>
              <a:sysClr val="window" lastClr="FFFFFF"/>
            </a:solidFill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</a:rPr>
              <a:t>06</a:t>
            </a:r>
            <a:endParaRPr lang="zh-CN" altLang="en-US" sz="32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12" name="肘形连接符 17"/>
          <p:cNvCxnSpPr>
            <a:cxnSpLocks noChangeShapeType="1"/>
            <a:stCxn id="6" idx="6"/>
            <a:endCxn id="5" idx="2"/>
          </p:cNvCxnSpPr>
          <p:nvPr>
            <p:custDataLst>
              <p:tags r:id="rId6"/>
            </p:custDataLst>
          </p:nvPr>
        </p:nvCxnSpPr>
        <p:spPr bwMode="auto">
          <a:xfrm flipV="1">
            <a:off x="7143750" y="2451100"/>
            <a:ext cx="657225" cy="1409065"/>
          </a:xfrm>
          <a:prstGeom prst="bentConnector3">
            <a:avLst>
              <a:gd name="adj1" fmla="val 50048"/>
            </a:avLst>
          </a:prstGeom>
          <a:noFill/>
          <a:ln w="28575" cmpd="sng">
            <a:solidFill>
              <a:sysClr val="window" lastClr="FFFFFF">
                <a:lumMod val="65000"/>
              </a:sysClr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8"/>
          <p:cNvCxnSpPr>
            <a:cxnSpLocks noChangeShapeType="1"/>
            <a:stCxn id="6" idx="6"/>
            <a:endCxn id="7" idx="2"/>
          </p:cNvCxnSpPr>
          <p:nvPr>
            <p:custDataLst>
              <p:tags r:id="rId7"/>
            </p:custDataLst>
          </p:nvPr>
        </p:nvCxnSpPr>
        <p:spPr bwMode="auto">
          <a:xfrm flipV="1">
            <a:off x="7143750" y="3856990"/>
            <a:ext cx="657225" cy="3175"/>
          </a:xfrm>
          <a:prstGeom prst="bentConnector3">
            <a:avLst>
              <a:gd name="adj1" fmla="val 50048"/>
            </a:avLst>
          </a:prstGeom>
          <a:noFill/>
          <a:ln w="28575" cmpd="sng">
            <a:solidFill>
              <a:sysClr val="window" lastClr="FFFFFF">
                <a:lumMod val="65000"/>
              </a:sysClr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肘形连接符 19"/>
          <p:cNvCxnSpPr>
            <a:cxnSpLocks noChangeShapeType="1"/>
            <a:stCxn id="6" idx="6"/>
            <a:endCxn id="10" idx="2"/>
          </p:cNvCxnSpPr>
          <p:nvPr>
            <p:custDataLst>
              <p:tags r:id="rId8"/>
            </p:custDataLst>
          </p:nvPr>
        </p:nvCxnSpPr>
        <p:spPr bwMode="auto">
          <a:xfrm>
            <a:off x="7143750" y="3860165"/>
            <a:ext cx="657225" cy="1402715"/>
          </a:xfrm>
          <a:prstGeom prst="bentConnector3">
            <a:avLst>
              <a:gd name="adj1" fmla="val 50048"/>
            </a:avLst>
          </a:prstGeom>
          <a:noFill/>
          <a:ln w="28575" cmpd="sng">
            <a:solidFill>
              <a:sysClr val="window" lastClr="FFFFFF">
                <a:lumMod val="65000"/>
              </a:sysClr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椭圆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87663" y="1920875"/>
            <a:ext cx="1079500" cy="1079500"/>
          </a:xfrm>
          <a:prstGeom prst="ellipse">
            <a:avLst/>
          </a:prstGeom>
          <a:solidFill>
            <a:srgbClr val="42ACA8"/>
          </a:solidFill>
          <a:ln w="57150" cmpd="sng">
            <a:solidFill>
              <a:sysClr val="window" lastClr="FFFFFF"/>
            </a:solidFill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</a:rPr>
              <a:t>01</a:t>
            </a:r>
            <a:endParaRPr lang="zh-CN" altLang="en-US" sz="32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16" name="肘形连接符 24"/>
          <p:cNvCxnSpPr>
            <a:cxnSpLocks noChangeShapeType="1"/>
            <a:stCxn id="6" idx="2"/>
            <a:endCxn id="15" idx="6"/>
          </p:cNvCxnSpPr>
          <p:nvPr>
            <p:custDataLst>
              <p:tags r:id="rId10"/>
            </p:custDataLst>
          </p:nvPr>
        </p:nvCxnSpPr>
        <p:spPr bwMode="auto">
          <a:xfrm rot="10800000">
            <a:off x="3967480" y="2451100"/>
            <a:ext cx="657225" cy="1409065"/>
          </a:xfrm>
          <a:prstGeom prst="bentConnector3">
            <a:avLst>
              <a:gd name="adj1" fmla="val 49952"/>
            </a:avLst>
          </a:prstGeom>
          <a:noFill/>
          <a:ln w="28575" cmpd="sng">
            <a:solidFill>
              <a:sysClr val="window" lastClr="FFFFFF">
                <a:lumMod val="65000"/>
              </a:sysClr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椭圆 2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82900" y="3308350"/>
            <a:ext cx="1079500" cy="1079500"/>
          </a:xfrm>
          <a:prstGeom prst="ellipse">
            <a:avLst/>
          </a:prstGeom>
          <a:solidFill>
            <a:srgbClr val="FAB301"/>
          </a:solidFill>
          <a:ln w="57150" cmpd="sng">
            <a:solidFill>
              <a:sysClr val="window" lastClr="FFFFFF"/>
            </a:solidFill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</a:rPr>
              <a:t>02</a:t>
            </a:r>
            <a:endParaRPr lang="zh-CN" altLang="en-US" sz="32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9" name="椭圆 2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82900" y="4732338"/>
            <a:ext cx="1079500" cy="1079500"/>
          </a:xfrm>
          <a:prstGeom prst="ellipse">
            <a:avLst/>
          </a:prstGeom>
          <a:solidFill>
            <a:srgbClr val="DA6C91"/>
          </a:solidFill>
          <a:ln w="57150" cmpd="sng">
            <a:solidFill>
              <a:sysClr val="window" lastClr="FFFFFF"/>
            </a:solidFill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</a:rPr>
              <a:t>03</a:t>
            </a:r>
            <a:endParaRPr lang="zh-CN" altLang="en-US" sz="32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22" name="肘形连接符 32"/>
          <p:cNvCxnSpPr>
            <a:cxnSpLocks noChangeShapeType="1"/>
            <a:stCxn id="6" idx="2"/>
            <a:endCxn id="18" idx="6"/>
          </p:cNvCxnSpPr>
          <p:nvPr>
            <p:custDataLst>
              <p:tags r:id="rId13"/>
            </p:custDataLst>
          </p:nvPr>
        </p:nvCxnSpPr>
        <p:spPr bwMode="auto">
          <a:xfrm rot="10800000">
            <a:off x="3962400" y="3838575"/>
            <a:ext cx="662305" cy="21590"/>
          </a:xfrm>
          <a:prstGeom prst="bentConnector3">
            <a:avLst>
              <a:gd name="adj1" fmla="val 49952"/>
            </a:avLst>
          </a:prstGeom>
          <a:noFill/>
          <a:ln w="28575" cmpd="sng">
            <a:solidFill>
              <a:sysClr val="window" lastClr="FFFFFF">
                <a:lumMod val="65000"/>
              </a:sysClr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肘形连接符 35"/>
          <p:cNvCxnSpPr>
            <a:cxnSpLocks noChangeShapeType="1"/>
            <a:stCxn id="6" idx="2"/>
            <a:endCxn id="19" idx="6"/>
          </p:cNvCxnSpPr>
          <p:nvPr>
            <p:custDataLst>
              <p:tags r:id="rId14"/>
            </p:custDataLst>
          </p:nvPr>
        </p:nvCxnSpPr>
        <p:spPr bwMode="auto">
          <a:xfrm rot="10800000" flipV="1">
            <a:off x="3962400" y="3860165"/>
            <a:ext cx="662305" cy="1402715"/>
          </a:xfrm>
          <a:prstGeom prst="bentConnector3">
            <a:avLst>
              <a:gd name="adj1" fmla="val 49952"/>
            </a:avLst>
          </a:prstGeom>
          <a:noFill/>
          <a:ln w="28575" cmpd="sng">
            <a:solidFill>
              <a:sysClr val="window" lastClr="FFFFFF">
                <a:lumMod val="65000"/>
              </a:sysClr>
            </a:solidFill>
            <a:prstDash val="sysDot"/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矩形 3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045575" y="3379788"/>
            <a:ext cx="228946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Service Mesh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5" name="矩形 3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045575" y="4810125"/>
            <a:ext cx="228946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中间件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6" name="矩形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68302" y="1998663"/>
            <a:ext cx="218122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容器技术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7" name="矩形 4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76240" y="3379788"/>
            <a:ext cx="218122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微服务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8" name="矩形 4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76240" y="4810125"/>
            <a:ext cx="218122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 anchorCtr="0">
            <a:norm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Serverless</a:t>
            </a:r>
            <a:endParaRPr lang="en-US" altLang="zh-CN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609600"/>
            <a:ext cx="230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364105"/>
            <a:ext cx="10553700" cy="39719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73150" y="1203960"/>
            <a:ext cx="10198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容器作为标准化软件单元，它将应用及其所有依赖项打包，使应用不再受环境限制，在不同计算环境间快速、可靠地运行。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50,&quot;width&quot;:17025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710_6*l_h_i*1_2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0.xml><?xml version="1.0" encoding="utf-8"?>
<p:tagLst xmlns:p="http://schemas.openxmlformats.org/presentationml/2006/main"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9887_4*l_h_f*1_3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69887_4*l_h_a*1_5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9887_4*l_h_a*1_4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9887_4*l_h_a*1_3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9887_4*l_h_a*1_2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9887_4*l_h_a*1_1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9887_4*l_h_f*1_1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9887_4*l_h_i*1_1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UNIT_VALUE" val="344*3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69887_4*l_h_x*1_1_1"/>
  <p:tag name="KSO_WM_TEMPLATE_CATEGORY" val="diagram"/>
  <p:tag name="KSO_WM_TEMPLATE_INDEX" val="20169887"/>
  <p:tag name="KSO_WM_UNIT_LAYERLEVEL" val="1_1_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VALUE" val="301*28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169887_4*l_h_x*1_3_1"/>
  <p:tag name="KSO_WM_TEMPLATE_CATEGORY" val="diagram"/>
  <p:tag name="KSO_WM_TEMPLATE_INDEX" val="20169887"/>
  <p:tag name="KSO_WM_UNIT_LAYERLEVEL" val="1_1_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710_6*l_h_i*1_2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UNIT_VALUE" val="275*20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69887_4*l_h_x*1_2_1"/>
  <p:tag name="KSO_WM_TEMPLATE_CATEGORY" val="diagram"/>
  <p:tag name="KSO_WM_TEMPLATE_INDEX" val="20169887"/>
  <p:tag name="KSO_WM_UNIT_LAYERLEVEL" val="1_1_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1"/>
  <p:tag name="KSO_WM_UNIT_ID" val="diagram20171553_5*n_h_i*1_2_1"/>
  <p:tag name="KSO_WM_UNIT_LAYERLEVEL" val="1_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12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a"/>
  <p:tag name="KSO_WM_UNIT_INDEX" val="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a*1_1_1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14"/>
  <p:tag name="KSO_WM_UNIT_TEXT_FILL_TYPE" val="1"/>
</p:tagLst>
</file>

<file path=ppt/tags/tag113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2"/>
  <p:tag name="KSO_WM_UNIT_ID" val="diagram20171553_5*n_h_i*1_2_2"/>
  <p:tag name="KSO_WM_UNIT_LAYERLEVEL" val="1_1_1"/>
  <p:tag name="KSO_WM_DIAGRAM_GROUP_CODE" val="n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14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4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4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3"/>
  <p:tag name="KSO_WM_UNIT_ID" val="diagram20171553_5*n_h_i*1_2_3"/>
  <p:tag name="KSO_WM_UNIT_LAYERLEVEL" val="1_1_1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16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4"/>
  <p:tag name="KSO_WM_UNIT_ID" val="diagram20171553_5*n_h_i*1_2_4"/>
  <p:tag name="KSO_WM_UNIT_LAYERLEVEL" val="1_1_1"/>
  <p:tag name="KSO_WM_DIAGRAM_GROUP_CODE" val="n1-1"/>
  <p:tag name="KSO_WM_UNIT_LINE_FORE_SCHEMECOLOR_INDEX" val="14"/>
  <p:tag name="KSO_WM_UNIT_LINE_FILL_TYPE" val="2"/>
</p:tagLst>
</file>

<file path=ppt/tags/tag117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5"/>
  <p:tag name="KSO_WM_UNIT_ID" val="diagram20171553_5*n_h_i*1_2_5"/>
  <p:tag name="KSO_WM_UNIT_LAYERLEVEL" val="1_1_1"/>
  <p:tag name="KSO_WM_DIAGRAM_GROUP_CODE" val="n1-1"/>
  <p:tag name="KSO_WM_UNIT_LINE_FORE_SCHEMECOLOR_INDEX" val="14"/>
  <p:tag name="KSO_WM_UNIT_LINE_FILL_TYPE" val="2"/>
</p:tagLst>
</file>

<file path=ppt/tags/tag118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6"/>
  <p:tag name="KSO_WM_UNIT_ID" val="diagram20171553_5*n_h_i*1_2_6"/>
  <p:tag name="KSO_WM_UNIT_LAYERLEVEL" val="1_1_1"/>
  <p:tag name="KSO_WM_DIAGRAM_GROUP_CODE" val="n1-1"/>
  <p:tag name="KSO_WM_UNIT_LINE_FORE_SCHEMECOLOR_INDEX" val="14"/>
  <p:tag name="KSO_WM_UNIT_LINE_FILL_TYPE" val="2"/>
</p:tagLst>
</file>

<file path=ppt/tags/tag119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7"/>
  <p:tag name="KSO_WM_UNIT_ID" val="diagram20171553_5*n_h_i*1_2_7"/>
  <p:tag name="KSO_WM_UNIT_LAYERLEVEL" val="1_1_1"/>
  <p:tag name="KSO_WM_DIAGRAM_GROUP_CODE" val="n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710_6*i*3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8"/>
  <p:tag name="KSO_WM_UNIT_ID" val="diagram20171553_5*n_h_i*1_2_8"/>
  <p:tag name="KSO_WM_UNIT_LAYERLEVEL" val="1_1_1"/>
  <p:tag name="KSO_WM_DIAGRAM_GROUP_CODE" val="n1-1"/>
  <p:tag name="KSO_WM_UNIT_LINE_FORE_SCHEMECOLOR_INDEX" val="14"/>
  <p:tag name="KSO_WM_UNIT_LINE_FILL_TYPE" val="2"/>
</p:tagLst>
</file>

<file path=ppt/tags/tag121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9"/>
  <p:tag name="KSO_WM_UNIT_ID" val="diagram20171553_5*n_h_i*1_2_9"/>
  <p:tag name="KSO_WM_UNIT_LAYERLEVEL" val="1_1_1"/>
  <p:tag name="KSO_WM_DIAGRAM_GROUP_CODE" val="n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22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10"/>
  <p:tag name="KSO_WM_UNIT_ID" val="diagram20171553_5*n_h_i*1_2_10"/>
  <p:tag name="KSO_WM_UNIT_LAYERLEVEL" val="1_1_1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23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11"/>
  <p:tag name="KSO_WM_UNIT_ID" val="diagram20171553_5*n_h_i*1_2_11"/>
  <p:tag name="KSO_WM_UNIT_LAYERLEVEL" val="1_1_1"/>
  <p:tag name="KSO_WM_DIAGRAM_GROUP_CODE" val="n1-1"/>
  <p:tag name="KSO_WM_UNIT_LINE_FORE_SCHEMECOLOR_INDEX" val="14"/>
  <p:tag name="KSO_WM_UNIT_LINE_FILL_TYPE" val="2"/>
</p:tagLst>
</file>

<file path=ppt/tags/tag124.xml><?xml version="1.0" encoding="utf-8"?>
<p:tagLst xmlns:p="http://schemas.openxmlformats.org/presentationml/2006/main">
  <p:tag name="KSO_WM_TEMPLATE_CATEGORY" val="diagram"/>
  <p:tag name="KSO_WM_TEMPLATE_INDEX" val="20171553"/>
  <p:tag name="KSO_WM_UNIT_CLEAR" val="1"/>
  <p:tag name="KSO_WM_TAG_VERSION" val="1.0"/>
  <p:tag name="KSO_WM_BEAUTIFY_FLAG" val="#wm#"/>
  <p:tag name="KSO_WM_UNIT_TYPE" val="n_h_i"/>
  <p:tag name="KSO_WM_UNIT_INDEX" val="1_2_12"/>
  <p:tag name="KSO_WM_UNIT_ID" val="diagram20171553_5*n_h_i*1_2_12"/>
  <p:tag name="KSO_WM_UNIT_LAYERLEVEL" val="1_1_1"/>
  <p:tag name="KSO_WM_DIAGRAM_GROUP_CODE" val="n1-1"/>
  <p:tag name="KSO_WM_UNIT_LINE_FORE_SCHEMECOLOR_INDEX" val="14"/>
  <p:tag name="KSO_WM_UNIT_LINE_FILL_TYPE" val="2"/>
</p:tagLst>
</file>

<file path=ppt/tags/tag125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5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5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6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6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1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2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2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f"/>
  <p:tag name="KSO_WM_UNIT_INDEX" val="1_2_3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5*n_h_f*1_2_3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710_6*l_h_i*1_4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130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3_1"/>
  <p:tag name="KSO_WM_UNIT_ID" val="diagram20181209_2*l_h_i*1_3_1"/>
  <p:tag name="KSO_WM_UNIT_LAYERLEVEL" val="1_1_1"/>
  <p:tag name="KSO_WM_BEAUTIFY_FLAG" val="#wm#"/>
  <p:tag name="KSO_WM_TAG_VERSION" val="1.0"/>
  <p:tag name="KSO_WM_DIAGRAM_GROUP_CODE" val="l1-1"/>
  <p:tag name="KSO_WM_UNIT_FILL_FORE_SCHEMECOLOR_INDEX" val="10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3_2"/>
  <p:tag name="KSO_WM_UNIT_ID" val="diagram20181209_2*l_h_i*1_3_2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TEMPLATE_CATEGORY" val="diagram"/>
  <p:tag name="KSO_WM_TEMPLATE_INDEX" val="20181209"/>
  <p:tag name="KSO_WM_UNIT_TYPE" val="l_h_f"/>
  <p:tag name="KSO_WM_UNIT_INDEX" val="1_3_2"/>
  <p:tag name="KSO_WM_UNIT_ID" val="diagram20181209_2*l_h_f*1_3_2"/>
  <p:tag name="KSO_WM_UNIT_LAYERLEVEL" val="1_1_1"/>
  <p:tag name="KSO_WM_UNIT_VALUE" val="1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"/>
  <p:tag name="KSO_WM_UNIT_TEXT_FILL_FORE_SCHEMECOLOR_INDEX" val="15"/>
  <p:tag name="KSO_WM_UNIT_TEXT_FILL_TYPE" val="1"/>
</p:tagLst>
</file>

<file path=ppt/tags/tag133.xml><?xml version="1.0" encoding="utf-8"?>
<p:tagLst xmlns:p="http://schemas.openxmlformats.org/presentationml/2006/main">
  <p:tag name="KSO_WM_TEMPLATE_CATEGORY" val="diagram"/>
  <p:tag name="KSO_WM_TEMPLATE_INDEX" val="20181209"/>
  <p:tag name="KSO_WM_UNIT_TYPE" val="l_h_a"/>
  <p:tag name="KSO_WM_UNIT_INDEX" val="1_3_1"/>
  <p:tag name="KSO_WM_UNIT_ID" val="diagram20181209_2*l_h_a*1_3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内容文字"/>
  <p:tag name="KSO_WM_UNIT_TEXT_FILL_FORE_SCHEMECOLOR_INDEX" val="4"/>
  <p:tag name="KSO_WM_UNIT_TEXT_FILL_TYPE" val="1"/>
</p:tagLst>
</file>

<file path=ppt/tags/tag134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2_1"/>
  <p:tag name="KSO_WM_UNIT_ID" val="diagram20181209_2*l_h_i*1_2_1"/>
  <p:tag name="KSO_WM_UNIT_LAYERLEVEL" val="1_1_1"/>
  <p:tag name="KSO_WM_BEAUTIFY_FLAG" val="#wm#"/>
  <p:tag name="KSO_WM_TAG_VERSION" val="1.0"/>
  <p:tag name="KSO_WM_DIAGRAM_GROUP_CODE" val="l1-1"/>
  <p:tag name="KSO_WM_UNIT_FILL_FORE_SCHEMECOLOR_INDEX" val="10"/>
  <p:tag name="KSO_WM_UNIT_FILL_TYPE" val="1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2_2"/>
  <p:tag name="KSO_WM_UNIT_ID" val="diagram20181209_2*l_h_i*1_2_2"/>
  <p:tag name="KSO_WM_UNIT_LAYERLEVEL" val="1_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TEMPLATE_CATEGORY" val="diagram"/>
  <p:tag name="KSO_WM_TEMPLATE_INDEX" val="20181209"/>
  <p:tag name="KSO_WM_UNIT_TYPE" val="l_h_f"/>
  <p:tag name="KSO_WM_UNIT_INDEX" val="1_2_2"/>
  <p:tag name="KSO_WM_UNIT_ID" val="diagram20181209_2*l_h_f*1_2_2"/>
  <p:tag name="KSO_WM_UNIT_LAYERLEVEL" val="1_1_1"/>
  <p:tag name="KSO_WM_UNIT_VALUE" val="1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"/>
  <p:tag name="KSO_WM_UNIT_TEXT_FILL_FORE_SCHEMECOLOR_INDEX" val="15"/>
  <p:tag name="KSO_WM_UNIT_TEXT_FILL_TYPE" val="1"/>
</p:tagLst>
</file>

<file path=ppt/tags/tag137.xml><?xml version="1.0" encoding="utf-8"?>
<p:tagLst xmlns:p="http://schemas.openxmlformats.org/presentationml/2006/main">
  <p:tag name="KSO_WM_TEMPLATE_CATEGORY" val="diagram"/>
  <p:tag name="KSO_WM_TEMPLATE_INDEX" val="20181209"/>
  <p:tag name="KSO_WM_UNIT_TYPE" val="l_h_a"/>
  <p:tag name="KSO_WM_UNIT_INDEX" val="1_2_1"/>
  <p:tag name="KSO_WM_UNIT_ID" val="diagram20181209_2*l_h_a*1_2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内容文字"/>
  <p:tag name="KSO_WM_UNIT_TEXT_FILL_FORE_SCHEMECOLOR_INDEX" val="4"/>
  <p:tag name="KSO_WM_UNIT_TEXT_FILL_TYPE" val="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1209_2*i*10"/>
  <p:tag name="KSO_WM_TEMPLATE_CATEGORY" val="diagram"/>
  <p:tag name="KSO_WM_TEMPLATE_INDEX" val="20181209"/>
  <p:tag name="KSO_WM_UNIT_INDEX" val="10"/>
</p:tagLst>
</file>

<file path=ppt/tags/tag139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3_3"/>
  <p:tag name="KSO_WM_UNIT_ID" val="diagram20181209_2*l_h_i*1_3_3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710_6*l_h_i*1_4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140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3_4"/>
  <p:tag name="KSO_WM_UNIT_ID" val="diagram20181209_2*l_h_i*1_3_4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3_5"/>
  <p:tag name="KSO_WM_UNIT_ID" val="diagram20181209_2*l_h_i*1_3_5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3_6"/>
  <p:tag name="KSO_WM_UNIT_ID" val="diagram20181209_2*l_h_i*1_3_6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2_3"/>
  <p:tag name="KSO_WM_UNIT_ID" val="diagram20181209_2*l_h_i*1_2_3"/>
  <p:tag name="KSO_WM_UNIT_LAYERLEVEL" val="1_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1_1"/>
  <p:tag name="KSO_WM_UNIT_ID" val="diagram20181209_2*l_h_i*1_1_1"/>
  <p:tag name="KSO_WM_UNIT_LAYERLEVEL" val="1_1_1"/>
  <p:tag name="KSO_WM_BEAUTIFY_FLAG" val="#wm#"/>
  <p:tag name="KSO_WM_TAG_VERSION" val="1.0"/>
  <p:tag name="KSO_WM_DIAGRAM_GROUP_CODE" val="l1-1"/>
  <p:tag name="KSO_WM_UNIT_FILL_FORE_SCHEMECOLOR_INDEX" val="10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1_2"/>
  <p:tag name="KSO_WM_UNIT_ID" val="diagram20181209_2*l_h_i*1_1_2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TEMPLATE_CATEGORY" val="diagram"/>
  <p:tag name="KSO_WM_TEMPLATE_INDEX" val="20181209"/>
  <p:tag name="KSO_WM_UNIT_TYPE" val="l_h_f"/>
  <p:tag name="KSO_WM_UNIT_INDEX" val="1_1_2"/>
  <p:tag name="KSO_WM_UNIT_ID" val="diagram20181209_2*l_h_f*1_1_2"/>
  <p:tag name="KSO_WM_UNIT_LAYERLEVEL" val="1_1_1"/>
  <p:tag name="KSO_WM_UNIT_VALUE" val="1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"/>
  <p:tag name="KSO_WM_UNIT_TEXT_FILL_FORE_SCHEMECOLOR_INDEX" val="15"/>
  <p:tag name="KSO_WM_UNIT_TEXT_FILL_TYPE" val="1"/>
</p:tagLst>
</file>

<file path=ppt/tags/tag147.xml><?xml version="1.0" encoding="utf-8"?>
<p:tagLst xmlns:p="http://schemas.openxmlformats.org/presentationml/2006/main">
  <p:tag name="KSO_WM_TEMPLATE_CATEGORY" val="diagram"/>
  <p:tag name="KSO_WM_TEMPLATE_INDEX" val="20181209"/>
  <p:tag name="KSO_WM_UNIT_TYPE" val="l_h_a"/>
  <p:tag name="KSO_WM_UNIT_INDEX" val="1_1_1"/>
  <p:tag name="KSO_WM_UNIT_ID" val="diagram20181209_2*l_h_a*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内容文字"/>
  <p:tag name="KSO_WM_UNIT_TEXT_FILL_FORE_SCHEMECOLOR_INDEX" val="4"/>
  <p:tag name="KSO_WM_UNIT_TEXT_FILL_TYPE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1209_2*i*25"/>
  <p:tag name="KSO_WM_TEMPLATE_CATEGORY" val="diagram"/>
  <p:tag name="KSO_WM_TEMPLATE_INDEX" val="20181209"/>
  <p:tag name="KSO_WM_UNIT_INDEX" val="25"/>
</p:tagLst>
</file>

<file path=ppt/tags/tag149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1_3"/>
  <p:tag name="KSO_WM_UNIT_ID" val="diagram20181209_2*l_h_i*1_1_3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710_6*l_h_i*1_4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0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1_4"/>
  <p:tag name="KSO_WM_UNIT_ID" val="diagram20181209_2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TEMPLATE_CATEGORY" val="diagram"/>
  <p:tag name="KSO_WM_TEMPLATE_INDEX" val="20181209"/>
  <p:tag name="KSO_WM_UNIT_TYPE" val="l_i"/>
  <p:tag name="KSO_WM_UNIT_INDEX" val="1_14"/>
  <p:tag name="KSO_WM_UNIT_ID" val="diagram20181209_2*l_i*1_14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TEMPLATE_CATEGORY" val="diagram"/>
  <p:tag name="KSO_WM_TEMPLATE_INDEX" val="20181209"/>
  <p:tag name="KSO_WM_UNIT_TYPE" val="l_i"/>
  <p:tag name="KSO_WM_UNIT_INDEX" val="1_15"/>
  <p:tag name="KSO_WM_UNIT_ID" val="diagram20181209_2*l_i*1_15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1209_2*i*33"/>
  <p:tag name="KSO_WM_TEMPLATE_CATEGORY" val="diagram"/>
  <p:tag name="KSO_WM_TEMPLATE_INDEX" val="20181209"/>
  <p:tag name="KSO_WM_UNIT_INDEX" val="33"/>
</p:tagLst>
</file>

<file path=ppt/tags/tag154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3_7"/>
  <p:tag name="KSO_WM_UNIT_ID" val="diagram20181209_2*l_h_i*1_3_7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3_8"/>
  <p:tag name="KSO_WM_UNIT_ID" val="diagram20181209_2*l_h_i*1_3_8"/>
  <p:tag name="KSO_WM_UNIT_LAYERLEVEL" val="1_1_1"/>
  <p:tag name="KSO_WM_BEAUTIFY_FLAG" val="#wm#"/>
  <p:tag name="KSO_WM_TAG_VERSION" val="1.0"/>
  <p:tag name="KSO_WM_DIAGRAM_GROUP_CODE" val="l1-1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3_9"/>
  <p:tag name="KSO_WM_UNIT_ID" val="diagram20181209_2*l_h_i*1_3_9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1209_2*i*40"/>
  <p:tag name="KSO_WM_TEMPLATE_CATEGORY" val="diagram"/>
  <p:tag name="KSO_WM_TEMPLATE_INDEX" val="20181209"/>
  <p:tag name="KSO_WM_UNIT_INDEX" val="40"/>
</p:tagLst>
</file>

<file path=ppt/tags/tag158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2_4"/>
  <p:tag name="KSO_WM_UNIT_ID" val="diagram20181209_2*l_h_i*1_2_4"/>
  <p:tag name="KSO_WM_UNIT_LAYERLEVEL" val="1_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2_5"/>
  <p:tag name="KSO_WM_UNIT_ID" val="diagram20181209_2*l_h_i*1_2_5"/>
  <p:tag name="KSO_WM_UNIT_LAYERLEVEL" val="1_1_1"/>
  <p:tag name="KSO_WM_BEAUTIFY_FLAG" val="#wm#"/>
  <p:tag name="KSO_WM_TAG_VERSION" val="1.0"/>
  <p:tag name="KSO_WM_DIAGRAM_GROUP_CODE" val="l1-1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710_6*l_h_i*1_4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2_6"/>
  <p:tag name="KSO_WM_UNIT_ID" val="diagram20181209_2*l_h_i*1_2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1209_2*i*47"/>
  <p:tag name="KSO_WM_TEMPLATE_CATEGORY" val="diagram"/>
  <p:tag name="KSO_WM_TEMPLATE_INDEX" val="20181209"/>
  <p:tag name="KSO_WM_UNIT_INDEX" val="47"/>
</p:tagLst>
</file>

<file path=ppt/tags/tag162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1_5"/>
  <p:tag name="KSO_WM_UNIT_ID" val="diagram20181209_2*l_h_i*1_1_5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1_6"/>
  <p:tag name="KSO_WM_UNIT_ID" val="diagram20181209_2*l_h_i*1_1_6"/>
  <p:tag name="KSO_WM_UNIT_LAYERLEVEL" val="1_1_1"/>
  <p:tag name="KSO_WM_BEAUTIFY_FLAG" val="#wm#"/>
  <p:tag name="KSO_WM_TAG_VERSION" val="1.0"/>
  <p:tag name="KSO_WM_DIAGRAM_GROUP_CODE" val="l1-1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TEMPLATE_CATEGORY" val="diagram"/>
  <p:tag name="KSO_WM_TEMPLATE_INDEX" val="20181209"/>
  <p:tag name="KSO_WM_UNIT_TYPE" val="l_h_i"/>
  <p:tag name="KSO_WM_UNIT_INDEX" val="1_1_7"/>
  <p:tag name="KSO_WM_UNIT_ID" val="diagram20181209_2*l_h_i*1_1_7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diagram710_6*i*4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710_6*l_h_i*1_5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710_6*l_h_i*1_5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710_6*i*1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710_6*l_h_i*1_5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diagram710_6*l_h_i*1_5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710_6*i*5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10_6*l_h_i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10_6*l_h_i*1_3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710_6*l_h_i*1_3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710_6*l_h_i*1_3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diagram710_6*i*6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710_6*l_h_i*1_6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710_6*l_h_i*1_6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710_6*l_h_i*1_1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4"/>
  <p:tag name="KSO_WM_UNIT_ID" val="diagram710_6*l_h_i*1_6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710_6*l_h_i*1_6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710_6*l_h_f*1_1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710_6*l_h_f*1_2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10_6*l_h_f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35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710_6*l_h_f*1_4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710_6*l_h_f*1_5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710_6*l_h_f*1_6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710_6*i*5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10_6*l_h_i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710_6*l_h_i*1_1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10_6*l_h_i*1_3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710_6*l_h_i*1_3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710_6*l_h_i*1_3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10_6*l_h_f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710_6*i*5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10_6*l_h_i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10_6*l_h_i*1_3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710_6*l_h_i*1_3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710_6*l_h_i*1_3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10_6*l_h_f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710_6*l_h_i*1_1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710_6*i*5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10_6*l_h_i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10_6*l_h_i*1_3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710_6*l_h_i*1_3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710_6*l_h_i*1_3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10_6*l_h_f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710_6*i*5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10_6*l_h_i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10_6*l_h_i*1_3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710_6*l_h_i*1_3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710_6*l_h_i*1_1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710_6*l_h_i*1_3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10_6*l_h_f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710_6*i*3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710_6*l_h_i*1_4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710_6*l_h_i*1_4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710_6*l_h_i*1_4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710_6*l_h_i*1_4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diagram710_6*i*4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710_6*l_h_i*1_5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710_6*l_h_i*1_5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710_6*i*2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710_6*l_h_i*1_5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diagram710_6*l_h_i*1_5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diagram710_6*i*6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710_6*l_h_i*1_6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710_6*l_h_i*1_6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4"/>
  <p:tag name="KSO_WM_UNIT_ID" val="diagram710_6*l_h_i*1_6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710_6*l_h_i*1_6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710_6*l_h_f*1_4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78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710_6*l_h_f*1_5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79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710_6*l_h_f*1_6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710_6*l_h_i*1_2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710_6*i*5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10_6*l_h_i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10_6*l_h_i*1_3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710_6*l_h_i*1_3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710_6*l_h_i*1_3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10_6*l_h_f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diagram710_6*i*5"/>
  <p:tag name="KSO_WM_TEMPLATE_CATEGORY" val="diagram"/>
  <p:tag name="KSO_WM_TEMPLATE_INDEX" val="7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710_6*l_h_i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710_6*l_h_i*1_3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710_6*l_h_i*1_3_3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710_6*l_h_i*1_2_2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710_6*l_h_i*1_3_4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10_6*l_h_f*1_3_1"/>
  <p:tag name="KSO_WM_TEMPLATE_CATEGORY" val="diagram"/>
  <p:tag name="KSO_WM_TEMPLATE_INDEX" val="710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4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9887_4*l_h_i*1_3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9887_4*l_h_i*1_2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9887_4*l_h_i*1_4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95.xml><?xml version="1.0" encoding="utf-8"?>
<p:tagLst xmlns:p="http://schemas.openxmlformats.org/presentationml/2006/main">
  <p:tag name="KSO_WM_UNIT_VALUE" val="325*2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169887_4*l_h_x*1_4_1"/>
  <p:tag name="KSO_WM_TEMPLATE_CATEGORY" val="diagram"/>
  <p:tag name="KSO_WM_TEMPLATE_INDEX" val="20169887"/>
  <p:tag name="KSO_WM_UNIT_LAYERLEVEL" val="1_1_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169887_4*l_h_i*1_5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UNIT_VALUE" val="326*26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5_1"/>
  <p:tag name="KSO_WM_UNIT_ID" val="diagram20169887_4*l_h_x*1_5_1"/>
  <p:tag name="KSO_WM_TEMPLATE_CATEGORY" val="diagram"/>
  <p:tag name="KSO_WM_TEMPLATE_INDEX" val="20169887"/>
  <p:tag name="KSO_WM_UNIT_LAYERLEVEL" val="1_1_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169887_4*l_h_f*1_5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9887_4*l_h_f*1_4_1"/>
  <p:tag name="KSO_WM_TEMPLATE_CATEGORY" val="diagram"/>
  <p:tag name="KSO_WM_TEMPLATE_INDEX" val="20169887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1349</Words>
  <Application>WPS 演示</Application>
  <PresentationFormat>宽屏</PresentationFormat>
  <Paragraphs>259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Wingdings 3</vt:lpstr>
      <vt:lpstr>微软雅黑</vt:lpstr>
      <vt:lpstr>幼圆</vt:lpstr>
      <vt:lpstr>Century Gothic</vt:lpstr>
      <vt:lpstr>Arial Unicode MS</vt:lpstr>
      <vt:lpstr>Calibri</vt:lpstr>
      <vt:lpstr>HY중고딕</vt:lpstr>
      <vt:lpstr>Segoe Print</vt:lpstr>
      <vt:lpstr>Malgun Gothic</vt:lpstr>
      <vt:lpstr>黑体</vt:lpstr>
      <vt:lpstr>切片</vt:lpstr>
      <vt:lpstr>云原生技术架构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huatang</dc:creator>
  <cp:lastModifiedBy>tank</cp:lastModifiedBy>
  <cp:revision>344</cp:revision>
  <dcterms:created xsi:type="dcterms:W3CDTF">2020-12-06T07:37:00Z</dcterms:created>
  <dcterms:modified xsi:type="dcterms:W3CDTF">2021-06-08T09:01:03Z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1E8EFDFEF98640249A874EB5E05828DB</vt:lpwstr>
  </property>
</Properties>
</file>