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7" r:id="rId12"/>
    <p:sldId id="279" r:id="rId13"/>
    <p:sldId id="289" r:id="rId14"/>
    <p:sldId id="280" r:id="rId15"/>
    <p:sldId id="261" r:id="rId16"/>
    <p:sldId id="264" r:id="rId17"/>
    <p:sldId id="262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p>
            <a:r>
              <a:rPr lang="zh-CN" altLang="en-US" dirty="0"/>
              <a:t>物理结构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5525" y="1598930"/>
            <a:ext cx="10140950" cy="4234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725" y="2038985"/>
            <a:ext cx="5904865" cy="3354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24630" y="223964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ibdata1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6745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Block 1(64 pages)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96745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Block 2(64 pages)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96745" y="2569845"/>
            <a:ext cx="232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doublewrite buffer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6110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Undo logs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94250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SYS_TABLES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4250" y="2569845"/>
            <a:ext cx="232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Data Dict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4250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SYS_COLUMNS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4794250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SYS_INDEXES</a:t>
            </a:r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4794250" y="403161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SYS_FIELDS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19085" y="2038985"/>
            <a:ext cx="2788285" cy="3354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06485" y="2239645"/>
            <a:ext cx="156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table idbs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48955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T1.ibd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148955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T2.ibd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94250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96110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148955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T3.ibd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148955" y="403161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T4.ibd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8148955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280670"/>
            <a:ext cx="8601075" cy="6296025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p>
            <a:r>
              <a:rPr lang="zh-CN" altLang="en-US" dirty="0"/>
              <a:t>系统表空间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299720"/>
            <a:ext cx="7867650" cy="6257925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p>
            <a:r>
              <a:rPr lang="zh-CN" altLang="en-US" dirty="0"/>
              <a:t>独立表空间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104900"/>
            <a:ext cx="854392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4473" y="1560945"/>
            <a:ext cx="10317018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innodb引擎的存储单位自上到下为表空间 table spaces,片段 segemant, 分区 extend, 页 page, 行row,列 column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  <a:endParaRPr lang="zh-CN" altLang="en-US" sz="1400" dirty="0">
              <a:solidFill>
                <a:srgbClr val="000000"/>
              </a:solidFill>
              <a:latin typeface="Optima-Regular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  <a:endParaRPr lang="zh-CN" altLang="en-US" sz="1600" dirty="0"/>
          </a:p>
        </p:txBody>
      </p:sp>
      <p:sp>
        <p:nvSpPr>
          <p:cNvPr id="9" name="矩形: 圆角 8"/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25763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2" y="1311564"/>
            <a:ext cx="6823595" cy="534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内存结构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67339" y="2004291"/>
            <a:ext cx="2364509" cy="3953165"/>
          </a:xfrm>
          <a:prstGeom prst="roundRect">
            <a:avLst/>
          </a:prstGeom>
          <a:solidFill>
            <a:srgbClr val="26465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040966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 Pool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10750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主内存中的一个区域，在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访问表和索引数据时会在其中进行高速缓存，大量减少磁盘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操作，提升效率。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3542866" y="2004291"/>
            <a:ext cx="2364509" cy="3953165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3816493" y="2332182"/>
            <a:ext cx="1910052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48" name="矩形: 圆角 47"/>
          <p:cNvSpPr/>
          <p:nvPr/>
        </p:nvSpPr>
        <p:spPr>
          <a:xfrm>
            <a:off x="3850553" y="2932545"/>
            <a:ext cx="1875992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避免每次增删改都进行</a:t>
            </a:r>
            <a:r>
              <a:rPr lang="en-US" altLang="zh-CN" dirty="0">
                <a:solidFill>
                  <a:schemeClr val="tx1"/>
                </a:solidFill>
                <a:latin typeface="-apple-system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-apple-system"/>
              </a:rPr>
              <a:t>操作，提升性能。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6406139" y="2004291"/>
            <a:ext cx="2364509" cy="3953165"/>
          </a:xfrm>
          <a:prstGeom prst="roundRect">
            <a:avLst/>
          </a:prstGeom>
          <a:solidFill>
            <a:srgbClr val="E9C46A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6679766" y="2262909"/>
            <a:ext cx="1804554" cy="475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Adaptive </a:t>
            </a:r>
            <a:r>
              <a:rPr lang="en-US" altLang="zh-CN" dirty="0"/>
              <a:t>Hash Index</a:t>
            </a:r>
            <a:endParaRPr lang="zh-CN" altLang="en-US" dirty="0"/>
          </a:p>
        </p:txBody>
      </p:sp>
      <p:sp>
        <p:nvSpPr>
          <p:cNvPr id="51" name="矩形: 圆角 50"/>
          <p:cNvSpPr/>
          <p:nvPr/>
        </p:nvSpPr>
        <p:spPr>
          <a:xfrm>
            <a:off x="67138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使用索引关键字的前缀构建哈希索引，提升查询速度。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9248053" y="2004291"/>
            <a:ext cx="2364509" cy="3953165"/>
          </a:xfrm>
          <a:prstGeom prst="roundRect">
            <a:avLst/>
          </a:prstGeom>
          <a:solidFill>
            <a:srgbClr val="F4A26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9528030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Buffer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9555740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保存要写入磁盘上的日志文件的数据，缓冲区的内容定期刷新到磁盘。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82" y="837046"/>
            <a:ext cx="5715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Buffer Pool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36" y="1681018"/>
            <a:ext cx="6881527" cy="365611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Log Buffer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1867</Words>
  <Application>WPS 演示</Application>
  <PresentationFormat>宽屏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 3</vt:lpstr>
      <vt:lpstr>Optima-Regular</vt:lpstr>
      <vt:lpstr>Segoe Print</vt:lpstr>
      <vt:lpstr>-apple-system</vt:lpstr>
      <vt:lpstr>Helvetica</vt:lpstr>
      <vt:lpstr>Century Gothic</vt:lpstr>
      <vt:lpstr>幼圆</vt:lpstr>
      <vt:lpstr>微软雅黑</vt:lpstr>
      <vt:lpstr>Arial Unicode MS</vt:lpstr>
      <vt:lpstr>Calibri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tank</cp:lastModifiedBy>
  <cp:revision>176</cp:revision>
  <dcterms:created xsi:type="dcterms:W3CDTF">2020-12-06T07:37:00Z</dcterms:created>
  <dcterms:modified xsi:type="dcterms:W3CDTF">2021-01-18T08:31:41Z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