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sldIdLst>
    <p:sldId id="256" r:id="rId2"/>
    <p:sldId id="257" r:id="rId3"/>
    <p:sldId id="260" r:id="rId4"/>
    <p:sldId id="261" r:id="rId5"/>
    <p:sldId id="264" r:id="rId6"/>
    <p:sldId id="263" r:id="rId7"/>
    <p:sldId id="262" r:id="rId8"/>
    <p:sldId id="265"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16" autoAdjust="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Podstrechnyy" userId="d3275ce00c86cd55" providerId="LiveId" clId="{0AE7B5D4-5BB8-48E1-BE52-4659878A4781}"/>
    <pc:docChg chg="modSld">
      <pc:chgData name="Alexander Podstrechnyy" userId="d3275ce00c86cd55" providerId="LiveId" clId="{0AE7B5D4-5BB8-48E1-BE52-4659878A4781}" dt="2021-11-08T14:18:23.879" v="0" actId="20577"/>
      <pc:docMkLst>
        <pc:docMk/>
      </pc:docMkLst>
      <pc:sldChg chg="modSp mod">
        <pc:chgData name="Alexander Podstrechnyy" userId="d3275ce00c86cd55" providerId="LiveId" clId="{0AE7B5D4-5BB8-48E1-BE52-4659878A4781}" dt="2021-11-08T14:18:23.879" v="0" actId="20577"/>
        <pc:sldMkLst>
          <pc:docMk/>
          <pc:sldMk cId="1379405591" sldId="256"/>
        </pc:sldMkLst>
        <pc:spChg chg="mod">
          <ac:chgData name="Alexander Podstrechnyy" userId="d3275ce00c86cd55" providerId="LiveId" clId="{0AE7B5D4-5BB8-48E1-BE52-4659878A4781}" dt="2021-11-08T14:18:23.879" v="0" actId="20577"/>
          <ac:spMkLst>
            <pc:docMk/>
            <pc:sldMk cId="1379405591" sldId="256"/>
            <ac:spMk id="2" creationId="{DDE48C9B-D80A-4BCD-ABBA-37DC9117A70D}"/>
          </ac:spMkLst>
        </pc:spChg>
      </pc:sldChg>
    </pc:docChg>
  </pc:docChgLst>
  <pc:docChgLst>
    <pc:chgData name="Alexander Podstrechnyy" userId="d3275ce00c86cd55" providerId="LiveId" clId="{A286AC40-C2FC-4807-8CFE-293EDA50A8AD}"/>
    <pc:docChg chg="undo custSel addSld delSld modSld sldOrd">
      <pc:chgData name="Alexander Podstrechnyy" userId="d3275ce00c86cd55" providerId="LiveId" clId="{A286AC40-C2FC-4807-8CFE-293EDA50A8AD}" dt="2022-03-11T07:15:21.916" v="78" actId="20577"/>
      <pc:docMkLst>
        <pc:docMk/>
      </pc:docMkLst>
      <pc:sldChg chg="modSp mod">
        <pc:chgData name="Alexander Podstrechnyy" userId="d3275ce00c86cd55" providerId="LiveId" clId="{A286AC40-C2FC-4807-8CFE-293EDA50A8AD}" dt="2022-03-11T07:15:21.916" v="78" actId="20577"/>
        <pc:sldMkLst>
          <pc:docMk/>
          <pc:sldMk cId="1379405591" sldId="256"/>
        </pc:sldMkLst>
        <pc:spChg chg="mod">
          <ac:chgData name="Alexander Podstrechnyy" userId="d3275ce00c86cd55" providerId="LiveId" clId="{A286AC40-C2FC-4807-8CFE-293EDA50A8AD}" dt="2022-03-11T07:15:21.916" v="78" actId="20577"/>
          <ac:spMkLst>
            <pc:docMk/>
            <pc:sldMk cId="1379405591" sldId="256"/>
            <ac:spMk id="3" creationId="{34595F56-21B9-4CDD-AFA7-D60F38DD520B}"/>
          </ac:spMkLst>
        </pc:spChg>
      </pc:sldChg>
      <pc:sldChg chg="addSp modSp mod">
        <pc:chgData name="Alexander Podstrechnyy" userId="d3275ce00c86cd55" providerId="LiveId" clId="{A286AC40-C2FC-4807-8CFE-293EDA50A8AD}" dt="2022-03-10T17:59:38.647" v="45" actId="1076"/>
        <pc:sldMkLst>
          <pc:docMk/>
          <pc:sldMk cId="314960510" sldId="257"/>
        </pc:sldMkLst>
        <pc:picChg chg="add mod">
          <ac:chgData name="Alexander Podstrechnyy" userId="d3275ce00c86cd55" providerId="LiveId" clId="{A286AC40-C2FC-4807-8CFE-293EDA50A8AD}" dt="2022-03-10T17:59:38.647" v="45" actId="1076"/>
          <ac:picMkLst>
            <pc:docMk/>
            <pc:sldMk cId="314960510" sldId="257"/>
            <ac:picMk id="5" creationId="{3EE1CA7B-F743-43C9-8865-536A32236A41}"/>
          </ac:picMkLst>
        </pc:picChg>
      </pc:sldChg>
      <pc:sldChg chg="addSp modSp new mod">
        <pc:chgData name="Alexander Podstrechnyy" userId="d3275ce00c86cd55" providerId="LiveId" clId="{A286AC40-C2FC-4807-8CFE-293EDA50A8AD}" dt="2022-02-17T19:24:55.510" v="14" actId="1076"/>
        <pc:sldMkLst>
          <pc:docMk/>
          <pc:sldMk cId="4135739599" sldId="258"/>
        </pc:sldMkLst>
        <pc:spChg chg="mod">
          <ac:chgData name="Alexander Podstrechnyy" userId="d3275ce00c86cd55" providerId="LiveId" clId="{A286AC40-C2FC-4807-8CFE-293EDA50A8AD}" dt="2022-02-17T19:24:36.027" v="10" actId="20577"/>
          <ac:spMkLst>
            <pc:docMk/>
            <pc:sldMk cId="4135739599" sldId="258"/>
            <ac:spMk id="2" creationId="{B9B2F5CF-A5EE-42D0-ABAA-707D3B5BEC32}"/>
          </ac:spMkLst>
        </pc:spChg>
        <pc:spChg chg="mod">
          <ac:chgData name="Alexander Podstrechnyy" userId="d3275ce00c86cd55" providerId="LiveId" clId="{A286AC40-C2FC-4807-8CFE-293EDA50A8AD}" dt="2022-02-17T19:24:50.269" v="13" actId="14100"/>
          <ac:spMkLst>
            <pc:docMk/>
            <pc:sldMk cId="4135739599" sldId="258"/>
            <ac:spMk id="3" creationId="{FC50D1E4-37A6-4925-A9F3-31CB3187E39D}"/>
          </ac:spMkLst>
        </pc:spChg>
        <pc:picChg chg="add mod">
          <ac:chgData name="Alexander Podstrechnyy" userId="d3275ce00c86cd55" providerId="LiveId" clId="{A286AC40-C2FC-4807-8CFE-293EDA50A8AD}" dt="2022-02-17T19:24:39.928" v="11"/>
          <ac:picMkLst>
            <pc:docMk/>
            <pc:sldMk cId="4135739599" sldId="258"/>
            <ac:picMk id="4" creationId="{097ACAFC-C44A-490B-AFEB-0F6233DDBAE3}"/>
          </ac:picMkLst>
        </pc:picChg>
        <pc:picChg chg="add mod">
          <ac:chgData name="Alexander Podstrechnyy" userId="d3275ce00c86cd55" providerId="LiveId" clId="{A286AC40-C2FC-4807-8CFE-293EDA50A8AD}" dt="2022-02-17T19:24:55.510" v="14" actId="1076"/>
          <ac:picMkLst>
            <pc:docMk/>
            <pc:sldMk cId="4135739599" sldId="258"/>
            <ac:picMk id="5" creationId="{23BEAA48-FE2F-4041-AC78-6AB448DE9B4A}"/>
          </ac:picMkLst>
        </pc:picChg>
      </pc:sldChg>
      <pc:sldChg chg="modSp new mod">
        <pc:chgData name="Alexander Podstrechnyy" userId="d3275ce00c86cd55" providerId="LiveId" clId="{A286AC40-C2FC-4807-8CFE-293EDA50A8AD}" dt="2022-03-10T17:00:34.289" v="42" actId="20577"/>
        <pc:sldMkLst>
          <pc:docMk/>
          <pc:sldMk cId="896230758" sldId="259"/>
        </pc:sldMkLst>
        <pc:spChg chg="mod">
          <ac:chgData name="Alexander Podstrechnyy" userId="d3275ce00c86cd55" providerId="LiveId" clId="{A286AC40-C2FC-4807-8CFE-293EDA50A8AD}" dt="2022-03-10T17:00:34.289" v="42" actId="20577"/>
          <ac:spMkLst>
            <pc:docMk/>
            <pc:sldMk cId="896230758" sldId="259"/>
            <ac:spMk id="2" creationId="{BBF0763C-26EB-4BB7-BB24-970A2A6C0865}"/>
          </ac:spMkLst>
        </pc:spChg>
      </pc:sldChg>
      <pc:sldChg chg="addSp modSp new del mod ord">
        <pc:chgData name="Alexander Podstrechnyy" userId="d3275ce00c86cd55" providerId="LiveId" clId="{A286AC40-C2FC-4807-8CFE-293EDA50A8AD}" dt="2022-02-17T19:25:25.285" v="21" actId="2696"/>
        <pc:sldMkLst>
          <pc:docMk/>
          <pc:sldMk cId="2886316542" sldId="259"/>
        </pc:sldMkLst>
        <pc:spChg chg="mod">
          <ac:chgData name="Alexander Podstrechnyy" userId="d3275ce00c86cd55" providerId="LiveId" clId="{A286AC40-C2FC-4807-8CFE-293EDA50A8AD}" dt="2022-02-17T19:25:18.591" v="20" actId="14100"/>
          <ac:spMkLst>
            <pc:docMk/>
            <pc:sldMk cId="2886316542" sldId="259"/>
            <ac:spMk id="3" creationId="{91103A8D-138C-4F59-8E3A-1D609C3CBFD2}"/>
          </ac:spMkLst>
        </pc:spChg>
        <pc:picChg chg="add mod">
          <ac:chgData name="Alexander Podstrechnyy" userId="d3275ce00c86cd55" providerId="LiveId" clId="{A286AC40-C2FC-4807-8CFE-293EDA50A8AD}" dt="2022-02-17T19:25:14.206" v="18"/>
          <ac:picMkLst>
            <pc:docMk/>
            <pc:sldMk cId="2886316542" sldId="259"/>
            <ac:picMk id="4" creationId="{FC72EB0E-73B2-42C1-A85C-CCA2E7B16444}"/>
          </ac:picMkLst>
        </pc:picChg>
      </pc:sldChg>
    </pc:docChg>
  </pc:docChgLst>
  <pc:docChgLst>
    <pc:chgData name="Alexander Podstrechnyy" userId="d3275ce00c86cd55" providerId="LiveId" clId="{2D9B787D-26FB-41CD-8212-14F478004667}"/>
    <pc:docChg chg="undo custSel addSld modSld">
      <pc:chgData name="Alexander Podstrechnyy" userId="d3275ce00c86cd55" providerId="LiveId" clId="{2D9B787D-26FB-41CD-8212-14F478004667}" dt="2021-10-05T15:02:06.949" v="285" actId="20577"/>
      <pc:docMkLst>
        <pc:docMk/>
      </pc:docMkLst>
      <pc:sldChg chg="addSp delSp modSp new mod">
        <pc:chgData name="Alexander Podstrechnyy" userId="d3275ce00c86cd55" providerId="LiveId" clId="{2D9B787D-26FB-41CD-8212-14F478004667}" dt="2021-10-05T15:02:06.949" v="285" actId="20577"/>
        <pc:sldMkLst>
          <pc:docMk/>
          <pc:sldMk cId="1379405591" sldId="256"/>
        </pc:sldMkLst>
        <pc:spChg chg="mod">
          <ac:chgData name="Alexander Podstrechnyy" userId="d3275ce00c86cd55" providerId="LiveId" clId="{2D9B787D-26FB-41CD-8212-14F478004667}" dt="2021-10-05T15:02:06.949" v="285" actId="20577"/>
          <ac:spMkLst>
            <pc:docMk/>
            <pc:sldMk cId="1379405591" sldId="256"/>
            <ac:spMk id="2" creationId="{DDE48C9B-D80A-4BCD-ABBA-37DC9117A70D}"/>
          </ac:spMkLst>
        </pc:spChg>
        <pc:spChg chg="mod">
          <ac:chgData name="Alexander Podstrechnyy" userId="d3275ce00c86cd55" providerId="LiveId" clId="{2D9B787D-26FB-41CD-8212-14F478004667}" dt="2021-10-05T14:48:36.474" v="266" actId="122"/>
          <ac:spMkLst>
            <pc:docMk/>
            <pc:sldMk cId="1379405591" sldId="256"/>
            <ac:spMk id="3" creationId="{34595F56-21B9-4CDD-AFA7-D60F38DD520B}"/>
          </ac:spMkLst>
        </pc:spChg>
        <pc:spChg chg="add del mod">
          <ac:chgData name="Alexander Podstrechnyy" userId="d3275ce00c86cd55" providerId="LiveId" clId="{2D9B787D-26FB-41CD-8212-14F478004667}" dt="2021-10-05T14:40:01.667" v="10" actId="478"/>
          <ac:spMkLst>
            <pc:docMk/>
            <pc:sldMk cId="1379405591" sldId="256"/>
            <ac:spMk id="5" creationId="{23163967-571E-441D-B4A7-0F439E4AC679}"/>
          </ac:spMkLst>
        </pc:spChg>
        <pc:spChg chg="add del mod">
          <ac:chgData name="Alexander Podstrechnyy" userId="d3275ce00c86cd55" providerId="LiveId" clId="{2D9B787D-26FB-41CD-8212-14F478004667}" dt="2021-10-05T14:41:01.282" v="70"/>
          <ac:spMkLst>
            <pc:docMk/>
            <pc:sldMk cId="1379405591" sldId="256"/>
            <ac:spMk id="7" creationId="{2BC61E85-1170-4AE0-A6B0-E5ADA68359E2}"/>
          </ac:spMkLst>
        </pc:spChg>
        <pc:spChg chg="add mod">
          <ac:chgData name="Alexander Podstrechnyy" userId="d3275ce00c86cd55" providerId="LiveId" clId="{2D9B787D-26FB-41CD-8212-14F478004667}" dt="2021-10-05T14:49:41.437" v="275" actId="164"/>
          <ac:spMkLst>
            <pc:docMk/>
            <pc:sldMk cId="1379405591" sldId="256"/>
            <ac:spMk id="9" creationId="{C8996FC2-1FA7-4876-8AC9-0277A54B720C}"/>
          </ac:spMkLst>
        </pc:spChg>
        <pc:spChg chg="add mod">
          <ac:chgData name="Alexander Podstrechnyy" userId="d3275ce00c86cd55" providerId="LiveId" clId="{2D9B787D-26FB-41CD-8212-14F478004667}" dt="2021-10-05T14:48:53.877" v="271" actId="571"/>
          <ac:spMkLst>
            <pc:docMk/>
            <pc:sldMk cId="1379405591" sldId="256"/>
            <ac:spMk id="11" creationId="{0A3BAD56-CDD8-40B4-A1A9-B0068CD13A23}"/>
          </ac:spMkLst>
        </pc:spChg>
        <pc:spChg chg="add mod">
          <ac:chgData name="Alexander Podstrechnyy" userId="d3275ce00c86cd55" providerId="LiveId" clId="{2D9B787D-26FB-41CD-8212-14F478004667}" dt="2021-10-05T14:48:53.510" v="270" actId="571"/>
          <ac:spMkLst>
            <pc:docMk/>
            <pc:sldMk cId="1379405591" sldId="256"/>
            <ac:spMk id="13" creationId="{17EBE799-8000-4090-8FBC-CCF49C8A35B7}"/>
          </ac:spMkLst>
        </pc:spChg>
        <pc:grpChg chg="add mod">
          <ac:chgData name="Alexander Podstrechnyy" userId="d3275ce00c86cd55" providerId="LiveId" clId="{2D9B787D-26FB-41CD-8212-14F478004667}" dt="2021-10-05T14:49:43.825" v="276" actId="1076"/>
          <ac:grpSpMkLst>
            <pc:docMk/>
            <pc:sldMk cId="1379405591" sldId="256"/>
            <ac:grpSpMk id="14" creationId="{84A3D148-2761-4178-9D7C-3CFCD04AEFD8}"/>
          </ac:grpSpMkLst>
        </pc:grpChg>
        <pc:picChg chg="add del mod">
          <ac:chgData name="Alexander Podstrechnyy" userId="d3275ce00c86cd55" providerId="LiveId" clId="{2D9B787D-26FB-41CD-8212-14F478004667}" dt="2021-10-05T14:40:01.667" v="10" actId="478"/>
          <ac:picMkLst>
            <pc:docMk/>
            <pc:sldMk cId="1379405591" sldId="256"/>
            <ac:picMk id="4" creationId="{6E70229F-D3E1-438A-82AF-EDA9818125F8}"/>
          </ac:picMkLst>
        </pc:picChg>
        <pc:picChg chg="add del mod">
          <ac:chgData name="Alexander Podstrechnyy" userId="d3275ce00c86cd55" providerId="LiveId" clId="{2D9B787D-26FB-41CD-8212-14F478004667}" dt="2021-10-05T14:41:01.282" v="70"/>
          <ac:picMkLst>
            <pc:docMk/>
            <pc:sldMk cId="1379405591" sldId="256"/>
            <ac:picMk id="6" creationId="{E5C486B6-722A-49BA-9F07-9A7A81D500C1}"/>
          </ac:picMkLst>
        </pc:picChg>
        <pc:picChg chg="add mod">
          <ac:chgData name="Alexander Podstrechnyy" userId="d3275ce00c86cd55" providerId="LiveId" clId="{2D9B787D-26FB-41CD-8212-14F478004667}" dt="2021-10-05T14:49:41.437" v="275" actId="164"/>
          <ac:picMkLst>
            <pc:docMk/>
            <pc:sldMk cId="1379405591" sldId="256"/>
            <ac:picMk id="8" creationId="{0A56AE5F-0C9D-42FA-835D-2460559032AF}"/>
          </ac:picMkLst>
        </pc:picChg>
        <pc:picChg chg="add mod">
          <ac:chgData name="Alexander Podstrechnyy" userId="d3275ce00c86cd55" providerId="LiveId" clId="{2D9B787D-26FB-41CD-8212-14F478004667}" dt="2021-10-05T14:48:53.877" v="271" actId="571"/>
          <ac:picMkLst>
            <pc:docMk/>
            <pc:sldMk cId="1379405591" sldId="256"/>
            <ac:picMk id="10" creationId="{B853AC8D-0BCF-48A7-9AA9-FBC43FCDD465}"/>
          </ac:picMkLst>
        </pc:picChg>
        <pc:picChg chg="add mod">
          <ac:chgData name="Alexander Podstrechnyy" userId="d3275ce00c86cd55" providerId="LiveId" clId="{2D9B787D-26FB-41CD-8212-14F478004667}" dt="2021-10-05T14:48:53.510" v="270" actId="571"/>
          <ac:picMkLst>
            <pc:docMk/>
            <pc:sldMk cId="1379405591" sldId="256"/>
            <ac:picMk id="12" creationId="{E2743B9E-A9B5-4F93-91F0-820A1440F9AD}"/>
          </ac:picMkLst>
        </pc:picChg>
      </pc:sldChg>
      <pc:sldChg chg="modSp new mod">
        <pc:chgData name="Alexander Podstrechnyy" userId="d3275ce00c86cd55" providerId="LiveId" clId="{2D9B787D-26FB-41CD-8212-14F478004667}" dt="2021-10-05T14:48:06.444" v="262" actId="12"/>
        <pc:sldMkLst>
          <pc:docMk/>
          <pc:sldMk cId="314960510" sldId="257"/>
        </pc:sldMkLst>
        <pc:spChg chg="mod">
          <ac:chgData name="Alexander Podstrechnyy" userId="d3275ce00c86cd55" providerId="LiveId" clId="{2D9B787D-26FB-41CD-8212-14F478004667}" dt="2021-10-05T14:44:44.604" v="203"/>
          <ac:spMkLst>
            <pc:docMk/>
            <pc:sldMk cId="314960510" sldId="257"/>
            <ac:spMk id="2" creationId="{1356F216-8E53-4328-949D-6BA6D2B7F4A7}"/>
          </ac:spMkLst>
        </pc:spChg>
        <pc:spChg chg="mod">
          <ac:chgData name="Alexander Podstrechnyy" userId="d3275ce00c86cd55" providerId="LiveId" clId="{2D9B787D-26FB-41CD-8212-14F478004667}" dt="2021-10-05T14:48:06.444" v="262" actId="12"/>
          <ac:spMkLst>
            <pc:docMk/>
            <pc:sldMk cId="314960510" sldId="257"/>
            <ac:spMk id="3" creationId="{98D7C995-1FB2-43E8-81C4-2FC212DC3AE2}"/>
          </ac:spMkLst>
        </pc:spChg>
      </pc:sldChg>
      <pc:sldMasterChg chg="addSldLayout">
        <pc:chgData name="Alexander Podstrechnyy" userId="d3275ce00c86cd55" providerId="LiveId" clId="{2D9B787D-26FB-41CD-8212-14F478004667}" dt="2021-10-05T14:38:22.764" v="0" actId="680"/>
        <pc:sldMasterMkLst>
          <pc:docMk/>
          <pc:sldMasterMk cId="2645070519" sldId="2147483648"/>
        </pc:sldMasterMkLst>
        <pc:sldLayoutChg chg="add">
          <pc:chgData name="Alexander Podstrechnyy" userId="d3275ce00c86cd55" providerId="LiveId" clId="{2D9B787D-26FB-41CD-8212-14F478004667}" dt="2021-10-05T14:38:22.764" v="0" actId="680"/>
          <pc:sldLayoutMkLst>
            <pc:docMk/>
            <pc:sldMasterMk cId="2645070519" sldId="2147483648"/>
            <pc:sldLayoutMk cId="4189521943" sldId="2147483649"/>
          </pc:sldLayoutMkLst>
        </pc:sldLayoutChg>
      </pc:sldMasterChg>
    </pc:docChg>
  </pc:docChgLst>
  <pc:docChgLst>
    <pc:chgData name="Alexander Podstrechnyy" userId="d3275ce00c86cd55" providerId="LiveId" clId="{6850558A-6D02-4415-99AF-84CC7F751F47}"/>
    <pc:docChg chg="modSld">
      <pc:chgData name="Alexander Podstrechnyy" userId="d3275ce00c86cd55" providerId="LiveId" clId="{6850558A-6D02-4415-99AF-84CC7F751F47}" dt="2021-11-08T14:18:00.032" v="116"/>
      <pc:docMkLst>
        <pc:docMk/>
      </pc:docMkLst>
      <pc:sldChg chg="modSp mod">
        <pc:chgData name="Alexander Podstrechnyy" userId="d3275ce00c86cd55" providerId="LiveId" clId="{6850558A-6D02-4415-99AF-84CC7F751F47}" dt="2021-11-08T14:18:00.032" v="116"/>
        <pc:sldMkLst>
          <pc:docMk/>
          <pc:sldMk cId="1379405591" sldId="256"/>
        </pc:sldMkLst>
        <pc:spChg chg="mod">
          <ac:chgData name="Alexander Podstrechnyy" userId="d3275ce00c86cd55" providerId="LiveId" clId="{6850558A-6D02-4415-99AF-84CC7F751F47}" dt="2021-11-08T14:18:00.032" v="116"/>
          <ac:spMkLst>
            <pc:docMk/>
            <pc:sldMk cId="1379405591" sldId="256"/>
            <ac:spMk id="2" creationId="{DDE48C9B-D80A-4BCD-ABBA-37DC9117A70D}"/>
          </ac:spMkLst>
        </pc:spChg>
        <pc:spChg chg="mod">
          <ac:chgData name="Alexander Podstrechnyy" userId="d3275ce00c86cd55" providerId="LiveId" clId="{6850558A-6D02-4415-99AF-84CC7F751F47}" dt="2021-11-08T14:13:31.785" v="114" actId="20577"/>
          <ac:spMkLst>
            <pc:docMk/>
            <pc:sldMk cId="1379405591" sldId="256"/>
            <ac:spMk id="3" creationId="{34595F56-21B9-4CDD-AFA7-D60F38DD520B}"/>
          </ac:spMkLst>
        </pc:spChg>
      </pc:sldChg>
      <pc:sldChg chg="modSp">
        <pc:chgData name="Alexander Podstrechnyy" userId="d3275ce00c86cd55" providerId="LiveId" clId="{6850558A-6D02-4415-99AF-84CC7F751F47}" dt="2021-11-08T14:18:00.032" v="116"/>
        <pc:sldMkLst>
          <pc:docMk/>
          <pc:sldMk cId="314960510" sldId="257"/>
        </pc:sldMkLst>
        <pc:spChg chg="mod">
          <ac:chgData name="Alexander Podstrechnyy" userId="d3275ce00c86cd55" providerId="LiveId" clId="{6850558A-6D02-4415-99AF-84CC7F751F47}" dt="2021-11-08T14:18:00.032" v="116"/>
          <ac:spMkLst>
            <pc:docMk/>
            <pc:sldMk cId="314960510" sldId="257"/>
            <ac:spMk id="2" creationId="{1356F216-8E53-4328-949D-6BA6D2B7F4A7}"/>
          </ac:spMkLst>
        </pc:spChg>
        <pc:spChg chg="mod">
          <ac:chgData name="Alexander Podstrechnyy" userId="d3275ce00c86cd55" providerId="LiveId" clId="{6850558A-6D02-4415-99AF-84CC7F751F47}" dt="2021-11-08T14:18:00.032" v="116"/>
          <ac:spMkLst>
            <pc:docMk/>
            <pc:sldMk cId="314960510" sldId="257"/>
            <ac:spMk id="3" creationId="{98D7C995-1FB2-43E8-81C4-2FC212DC3A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C5726-59B5-4C35-94A2-D5E2E00D59F3}" type="datetimeFigureOut">
              <a:rPr lang="en-US" smtClean="0"/>
              <a:t>3/16/2022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62D71B-271B-4C9B-AC4F-050EFA9FFED8}" type="slidenum">
              <a:rPr lang="en-US" smtClean="0"/>
              <a:t>‹#›</a:t>
            </a:fld>
            <a:endParaRPr lang="en-US"/>
          </a:p>
        </p:txBody>
      </p:sp>
    </p:spTree>
    <p:extLst>
      <p:ext uri="{BB962C8B-B14F-4D97-AF65-F5344CB8AC3E}">
        <p14:creationId xmlns:p14="http://schemas.microsoft.com/office/powerpoint/2010/main" val="303003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5062D71B-271B-4C9B-AC4F-050EFA9FFED8}" type="slidenum">
              <a:rPr lang="en-US" smtClean="0"/>
              <a:t>7</a:t>
            </a:fld>
            <a:endParaRPr lang="en-US"/>
          </a:p>
        </p:txBody>
      </p:sp>
    </p:spTree>
    <p:extLst>
      <p:ext uri="{BB962C8B-B14F-4D97-AF65-F5344CB8AC3E}">
        <p14:creationId xmlns:p14="http://schemas.microsoft.com/office/powerpoint/2010/main" val="293876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330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371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0279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0EBB0C4-6273-4C6E-B9BD-2EDC30F1CD52}"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10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107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89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56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3/16/2022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115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3/16/2022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780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C9CAD897-D46E-4AD2-BD9B-49DD3E640873}"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64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3/16/2022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95758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E48C9B-D80A-4BCD-ABBA-37DC9117A70D}"/>
              </a:ext>
            </a:extLst>
          </p:cNvPr>
          <p:cNvSpPr>
            <a:spLocks noGrp="1"/>
          </p:cNvSpPr>
          <p:nvPr>
            <p:ph type="ctrTitle"/>
          </p:nvPr>
        </p:nvSpPr>
        <p:spPr/>
        <p:txBody>
          <a:bodyPr/>
          <a:lstStyle/>
          <a:p>
            <a:pPr algn="ctr"/>
            <a:r>
              <a:rPr lang="ru-RU" sz="3600" b="1" dirty="0"/>
              <a:t>Тема:</a:t>
            </a:r>
            <a:br>
              <a:rPr lang="ru-RU" sz="3600" dirty="0"/>
            </a:br>
            <a:r>
              <a:rPr lang="ru-RU" sz="3600" dirty="0"/>
              <a:t> Роль социальных институтов в обществе. </a:t>
            </a:r>
            <a:br>
              <a:rPr lang="ru-RU" sz="3600" dirty="0"/>
            </a:br>
            <a:r>
              <a:rPr lang="ru-RU" sz="3600" dirty="0"/>
              <a:t>Основные признаки и функции социальных институтов.</a:t>
            </a:r>
            <a:endParaRPr lang="en-US" sz="3600" dirty="0"/>
          </a:p>
        </p:txBody>
      </p:sp>
      <p:sp>
        <p:nvSpPr>
          <p:cNvPr id="3" name="Подзаголовок 2">
            <a:extLst>
              <a:ext uri="{FF2B5EF4-FFF2-40B4-BE49-F238E27FC236}">
                <a16:creationId xmlns:a16="http://schemas.microsoft.com/office/drawing/2014/main" id="{34595F56-21B9-4CDD-AFA7-D60F38DD520B}"/>
              </a:ext>
            </a:extLst>
          </p:cNvPr>
          <p:cNvSpPr>
            <a:spLocks noGrp="1"/>
          </p:cNvSpPr>
          <p:nvPr>
            <p:ph type="subTitle" idx="1"/>
          </p:nvPr>
        </p:nvSpPr>
        <p:spPr>
          <a:xfrm>
            <a:off x="3395133" y="4634316"/>
            <a:ext cx="5401733" cy="1464732"/>
          </a:xfrm>
        </p:spPr>
        <p:txBody>
          <a:bodyPr>
            <a:normAutofit/>
          </a:bodyPr>
          <a:lstStyle/>
          <a:p>
            <a:pPr algn="ctr"/>
            <a:r>
              <a:rPr lang="ru-RU" sz="1600" b="1" dirty="0"/>
              <a:t>Подготовил: </a:t>
            </a:r>
            <a:r>
              <a:rPr lang="ru-RU" sz="1600" dirty="0" err="1"/>
              <a:t>подстречный</a:t>
            </a:r>
            <a:r>
              <a:rPr lang="ru-RU" sz="1600" dirty="0"/>
              <a:t> </a:t>
            </a:r>
            <a:r>
              <a:rPr lang="ru-RU" sz="1600" dirty="0" err="1"/>
              <a:t>а.в</a:t>
            </a:r>
            <a:r>
              <a:rPr lang="ru-RU" sz="1600" dirty="0"/>
              <a:t> – 1э2</a:t>
            </a:r>
            <a:endParaRPr lang="ru-RU" sz="1600" b="1" dirty="0"/>
          </a:p>
          <a:p>
            <a:pPr algn="ctr"/>
            <a:r>
              <a:rPr lang="ru-RU" sz="1600" b="1" dirty="0"/>
              <a:t>Проверил: </a:t>
            </a:r>
            <a:r>
              <a:rPr lang="ru-RU" sz="1600" dirty="0"/>
              <a:t>преподаватель Социологии МИРОШНИЧЕНКО Л. Н.</a:t>
            </a:r>
          </a:p>
        </p:txBody>
      </p:sp>
      <p:grpSp>
        <p:nvGrpSpPr>
          <p:cNvPr id="14" name="Группа 13">
            <a:extLst>
              <a:ext uri="{FF2B5EF4-FFF2-40B4-BE49-F238E27FC236}">
                <a16:creationId xmlns:a16="http://schemas.microsoft.com/office/drawing/2014/main" id="{84A3D148-2761-4178-9D7C-3CFCD04AEFD8}"/>
              </a:ext>
            </a:extLst>
          </p:cNvPr>
          <p:cNvGrpSpPr/>
          <p:nvPr/>
        </p:nvGrpSpPr>
        <p:grpSpPr>
          <a:xfrm>
            <a:off x="4130234" y="449748"/>
            <a:ext cx="3992492" cy="1458856"/>
            <a:chOff x="4099754" y="449748"/>
            <a:chExt cx="3992492" cy="1458856"/>
          </a:xfrm>
        </p:grpSpPr>
        <p:pic>
          <p:nvPicPr>
            <p:cNvPr id="8" name="Изображение 9">
              <a:extLst>
                <a:ext uri="{FF2B5EF4-FFF2-40B4-BE49-F238E27FC236}">
                  <a16:creationId xmlns:a16="http://schemas.microsoft.com/office/drawing/2014/main" id="{0A56AE5F-0C9D-42FA-835D-2460559032AF}"/>
                </a:ext>
              </a:extLst>
            </p:cNvPr>
            <p:cNvPicPr>
              <a:picLocks noChangeAspect="1"/>
            </p:cNvPicPr>
            <p:nvPr/>
          </p:nvPicPr>
          <p:blipFill>
            <a:blip r:embed="rId2"/>
            <a:stretch>
              <a:fillRect/>
            </a:stretch>
          </p:blipFill>
          <p:spPr>
            <a:xfrm>
              <a:off x="4099754" y="449748"/>
              <a:ext cx="3694682" cy="1149652"/>
            </a:xfrm>
            <a:prstGeom prst="rect">
              <a:avLst/>
            </a:prstGeom>
          </p:spPr>
        </p:pic>
        <p:sp>
          <p:nvSpPr>
            <p:cNvPr id="9" name="TextBox 8">
              <a:extLst>
                <a:ext uri="{FF2B5EF4-FFF2-40B4-BE49-F238E27FC236}">
                  <a16:creationId xmlns:a16="http://schemas.microsoft.com/office/drawing/2014/main" id="{C8996FC2-1FA7-4876-8AC9-0277A54B720C}"/>
                </a:ext>
              </a:extLst>
            </p:cNvPr>
            <p:cNvSpPr txBox="1"/>
            <p:nvPr/>
          </p:nvSpPr>
          <p:spPr>
            <a:xfrm>
              <a:off x="4099754" y="1539272"/>
              <a:ext cx="3992492" cy="369332"/>
            </a:xfrm>
            <a:prstGeom prst="rect">
              <a:avLst/>
            </a:prstGeom>
            <a:noFill/>
          </p:spPr>
          <p:txBody>
            <a:bodyPr wrap="square" rtlCol="0">
              <a:spAutoFit/>
            </a:bodyPr>
            <a:lstStyle/>
            <a:p>
              <a:r>
                <a:rPr lang="ru-RU" b="1" dirty="0">
                  <a:solidFill>
                    <a:srgbClr val="951A1D"/>
                  </a:solidFill>
                </a:rPr>
                <a:t>МОСКОВСКИЙ ОБЛАСТНОЙ ФИЛИАЛ</a:t>
              </a:r>
              <a:endParaRPr lang="en-US" b="1" dirty="0">
                <a:solidFill>
                  <a:srgbClr val="951A1D"/>
                </a:solidFill>
              </a:endParaRPr>
            </a:p>
          </p:txBody>
        </p:sp>
      </p:grpSp>
    </p:spTree>
    <p:extLst>
      <p:ext uri="{BB962C8B-B14F-4D97-AF65-F5344CB8AC3E}">
        <p14:creationId xmlns:p14="http://schemas.microsoft.com/office/powerpoint/2010/main" val="137940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F0763C-26EB-4BB7-BB24-970A2A6C0865}"/>
              </a:ext>
            </a:extLst>
          </p:cNvPr>
          <p:cNvSpPr>
            <a:spLocks noGrp="1"/>
          </p:cNvSpPr>
          <p:nvPr>
            <p:ph type="title"/>
          </p:nvPr>
        </p:nvSpPr>
        <p:spPr/>
        <p:txBody>
          <a:bodyPr/>
          <a:lstStyle/>
          <a:p>
            <a:r>
              <a:rPr lang="ru-RU" dirty="0"/>
              <a:t>Источники информации</a:t>
            </a:r>
            <a:endParaRPr lang="en-US" dirty="0"/>
          </a:p>
        </p:txBody>
      </p:sp>
      <p:sp>
        <p:nvSpPr>
          <p:cNvPr id="3" name="Объект 2">
            <a:extLst>
              <a:ext uri="{FF2B5EF4-FFF2-40B4-BE49-F238E27FC236}">
                <a16:creationId xmlns:a16="http://schemas.microsoft.com/office/drawing/2014/main" id="{4296FDAB-E5A8-42CE-9CC9-45C7AFA07F7B}"/>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ru-RU" dirty="0"/>
              <a:t>Функционирование общества как составляющая организации социальной системы – тема научной статьи по социологическим наукам читайте бесплатно текст научно-исследовательской работы в электронной библиотеке </a:t>
            </a:r>
            <a:r>
              <a:rPr lang="ru-RU" dirty="0" err="1"/>
              <a:t>КиберЛенинка</a:t>
            </a:r>
            <a:r>
              <a:rPr lang="ru-RU" dirty="0"/>
              <a:t>. — Текст : электронный // cyberleninka.ru : [сайт]. — URL: https://cyberleninka.ru/article/n/funktsionirovanie-obschestva-kak-sostavlyayuschaya-organizatsii-sotsietalnoy-sistemy (дата обращения: 16.03.2022).</a:t>
            </a:r>
          </a:p>
          <a:p>
            <a:pPr>
              <a:buFont typeface="Wingdings" panose="05000000000000000000" pitchFamily="2" charset="2"/>
              <a:buChar char="q"/>
            </a:pPr>
            <a:r>
              <a:rPr lang="ru-RU" dirty="0"/>
              <a:t>Роль социальных институтов в жизни общества. — Текст : электронный // revolution.allbest.ru : [сайт]. — URL: https://revolution.allbest.ru/sociology/00459526_0.html (дата обращения: 16.03.2022).</a:t>
            </a:r>
          </a:p>
          <a:p>
            <a:pPr>
              <a:buFont typeface="Wingdings" panose="05000000000000000000" pitchFamily="2" charset="2"/>
              <a:buChar char="q"/>
            </a:pPr>
            <a:r>
              <a:rPr lang="ru-RU" dirty="0"/>
              <a:t>Социальные институты. — Текст : электронный // unikum.rudn.ru : [сайт]. — URL: https://unikum.rudn.ru/blog/sotsialnye-instituty-teoriya-dlya-ege (дата обращения: 16.03.2022).</a:t>
            </a:r>
          </a:p>
          <a:p>
            <a:pPr>
              <a:buFont typeface="Wingdings" panose="05000000000000000000" pitchFamily="2" charset="2"/>
              <a:buChar char="q"/>
            </a:pPr>
            <a:r>
              <a:rPr lang="ru-RU" dirty="0"/>
              <a:t>Социальный институт и его функции. — Текст : электронный // spravochnick.ru : [сайт]. — URL: https://spravochnick.ru/sociologiya/socialnye_instituty/socialnyy_institut_i_ego_funkcii/ (дата обращения: 16.03.2022).</a:t>
            </a:r>
          </a:p>
          <a:p>
            <a:pPr>
              <a:buFont typeface="Wingdings" panose="05000000000000000000" pitchFamily="2" charset="2"/>
              <a:buChar char="q"/>
            </a:pPr>
            <a:endParaRPr lang="ru-RU"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89623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56F216-8E53-4328-949D-6BA6D2B7F4A7}"/>
              </a:ext>
            </a:extLst>
          </p:cNvPr>
          <p:cNvSpPr>
            <a:spLocks noGrp="1"/>
          </p:cNvSpPr>
          <p:nvPr>
            <p:ph type="title"/>
          </p:nvPr>
        </p:nvSpPr>
        <p:spPr/>
        <p:txBody>
          <a:bodyPr/>
          <a:lstStyle/>
          <a:p>
            <a:r>
              <a:rPr lang="ru-RU" dirty="0"/>
              <a:t>Содержание</a:t>
            </a:r>
            <a:endParaRPr lang="en-US" dirty="0"/>
          </a:p>
        </p:txBody>
      </p:sp>
      <p:sp>
        <p:nvSpPr>
          <p:cNvPr id="3" name="Объект 2">
            <a:extLst>
              <a:ext uri="{FF2B5EF4-FFF2-40B4-BE49-F238E27FC236}">
                <a16:creationId xmlns:a16="http://schemas.microsoft.com/office/drawing/2014/main" id="{98D7C995-1FB2-43E8-81C4-2FC212DC3AE2}"/>
              </a:ext>
            </a:extLst>
          </p:cNvPr>
          <p:cNvSpPr>
            <a:spLocks noGrp="1"/>
          </p:cNvSpPr>
          <p:nvPr>
            <p:ph idx="1"/>
          </p:nvPr>
        </p:nvSpPr>
        <p:spPr/>
        <p:txBody>
          <a:bodyPr/>
          <a:lstStyle/>
          <a:p>
            <a:pPr>
              <a:buFont typeface="Wingdings" panose="05000000000000000000" pitchFamily="2" charset="2"/>
              <a:buChar char="q"/>
            </a:pPr>
            <a:r>
              <a:rPr lang="ru-RU" dirty="0"/>
              <a:t> Введение</a:t>
            </a:r>
          </a:p>
          <a:p>
            <a:pPr>
              <a:buFont typeface="Wingdings" panose="05000000000000000000" pitchFamily="2" charset="2"/>
              <a:buChar char="q"/>
            </a:pPr>
            <a:r>
              <a:rPr lang="ru-RU" dirty="0"/>
              <a:t> Основные понятия</a:t>
            </a:r>
          </a:p>
          <a:p>
            <a:pPr>
              <a:buFont typeface="Wingdings" panose="05000000000000000000" pitchFamily="2" charset="2"/>
              <a:buChar char="q"/>
            </a:pPr>
            <a:r>
              <a:rPr lang="ru-RU" dirty="0"/>
              <a:t> Виды социальных институтов</a:t>
            </a:r>
          </a:p>
          <a:p>
            <a:pPr>
              <a:buFont typeface="Wingdings" panose="05000000000000000000" pitchFamily="2" charset="2"/>
              <a:buChar char="q"/>
            </a:pPr>
            <a:r>
              <a:rPr lang="ru-RU" dirty="0"/>
              <a:t> Признаки социальных институтов</a:t>
            </a:r>
          </a:p>
          <a:p>
            <a:pPr>
              <a:buFont typeface="Wingdings" panose="05000000000000000000" pitchFamily="2" charset="2"/>
              <a:buChar char="q"/>
            </a:pPr>
            <a:r>
              <a:rPr lang="ru-RU" dirty="0"/>
              <a:t> Роль и функции социальных институтов</a:t>
            </a:r>
          </a:p>
          <a:p>
            <a:pPr>
              <a:buFont typeface="Wingdings" panose="05000000000000000000" pitchFamily="2" charset="2"/>
              <a:buChar char="q"/>
            </a:pPr>
            <a:r>
              <a:rPr lang="ru-RU" dirty="0"/>
              <a:t> Семья</a:t>
            </a:r>
          </a:p>
          <a:p>
            <a:pPr>
              <a:buFont typeface="Wingdings" panose="05000000000000000000" pitchFamily="2" charset="2"/>
              <a:buChar char="q"/>
            </a:pPr>
            <a:r>
              <a:rPr lang="ru-RU" dirty="0"/>
              <a:t> Заключение</a:t>
            </a:r>
          </a:p>
          <a:p>
            <a:pPr>
              <a:buFont typeface="Wingdings" panose="05000000000000000000" pitchFamily="2" charset="2"/>
              <a:buChar char="q"/>
            </a:pPr>
            <a:r>
              <a:rPr lang="ru-RU" dirty="0"/>
              <a:t> Источники информации</a:t>
            </a:r>
          </a:p>
          <a:p>
            <a:pPr>
              <a:buFont typeface="Wingdings" panose="05000000000000000000" pitchFamily="2" charset="2"/>
              <a:buChar char="Ø"/>
            </a:pPr>
            <a:endParaRPr lang="en-US" dirty="0"/>
          </a:p>
        </p:txBody>
      </p:sp>
      <p:pic>
        <p:nvPicPr>
          <p:cNvPr id="5" name="Рисунок 4">
            <a:extLst>
              <a:ext uri="{FF2B5EF4-FFF2-40B4-BE49-F238E27FC236}">
                <a16:creationId xmlns:a16="http://schemas.microsoft.com/office/drawing/2014/main" id="{3EE1CA7B-F743-43C9-8865-536A32236A41}"/>
              </a:ext>
            </a:extLst>
          </p:cNvPr>
          <p:cNvPicPr>
            <a:picLocks noChangeAspect="1"/>
          </p:cNvPicPr>
          <p:nvPr/>
        </p:nvPicPr>
        <p:blipFill>
          <a:blip r:embed="rId2"/>
          <a:stretch>
            <a:fillRect/>
          </a:stretch>
        </p:blipFill>
        <p:spPr>
          <a:xfrm>
            <a:off x="6667500" y="1845734"/>
            <a:ext cx="4243137" cy="4243137"/>
          </a:xfrm>
          <a:prstGeom prst="rect">
            <a:avLst/>
          </a:prstGeom>
        </p:spPr>
      </p:pic>
    </p:spTree>
    <p:extLst>
      <p:ext uri="{BB962C8B-B14F-4D97-AF65-F5344CB8AC3E}">
        <p14:creationId xmlns:p14="http://schemas.microsoft.com/office/powerpoint/2010/main" val="31496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B3F399-4B17-4FE4-BF32-47F2A2E18F89}"/>
              </a:ext>
            </a:extLst>
          </p:cNvPr>
          <p:cNvSpPr>
            <a:spLocks noGrp="1"/>
          </p:cNvSpPr>
          <p:nvPr>
            <p:ph type="title"/>
          </p:nvPr>
        </p:nvSpPr>
        <p:spPr/>
        <p:txBody>
          <a:bodyPr/>
          <a:lstStyle/>
          <a:p>
            <a:r>
              <a:rPr lang="ru-RU" dirty="0"/>
              <a:t>Введение</a:t>
            </a:r>
            <a:endParaRPr lang="en-US" dirty="0"/>
          </a:p>
        </p:txBody>
      </p:sp>
      <p:sp>
        <p:nvSpPr>
          <p:cNvPr id="3" name="Объект 2">
            <a:extLst>
              <a:ext uri="{FF2B5EF4-FFF2-40B4-BE49-F238E27FC236}">
                <a16:creationId xmlns:a16="http://schemas.microsoft.com/office/drawing/2014/main" id="{42641F8F-7519-4266-A216-25D28861968D}"/>
              </a:ext>
            </a:extLst>
          </p:cNvPr>
          <p:cNvSpPr>
            <a:spLocks noGrp="1"/>
          </p:cNvSpPr>
          <p:nvPr>
            <p:ph idx="1"/>
          </p:nvPr>
        </p:nvSpPr>
        <p:spPr>
          <a:xfrm>
            <a:off x="6096000" y="1845733"/>
            <a:ext cx="5059680" cy="4725663"/>
          </a:xfrm>
        </p:spPr>
        <p:txBody>
          <a:bodyPr>
            <a:normAutofit/>
          </a:bodyPr>
          <a:lstStyle/>
          <a:p>
            <a:r>
              <a:rPr lang="ru-RU" dirty="0"/>
              <a:t>Сегодня человек каждый день так или иначе сталкивается с деятельностью различных социальных институтов. В экранов телевизоров в последнее время мы довольно часто слышим о сохранении института семьи, недавние поправки в Конституцию Российской Федерации затронули институт брака. Различные политические процессы, происходящие между странами (торговля между странами, интеграция, совместная разработка различных технологических проектов), так или иначе затрагивают институт государства. Можно вспомнить или придумать еще множество примеров социальных институтов и их деятельности.</a:t>
            </a:r>
            <a:endParaRPr lang="en-US" dirty="0"/>
          </a:p>
        </p:txBody>
      </p:sp>
      <p:pic>
        <p:nvPicPr>
          <p:cNvPr id="5" name="Рисунок 4">
            <a:extLst>
              <a:ext uri="{FF2B5EF4-FFF2-40B4-BE49-F238E27FC236}">
                <a16:creationId xmlns:a16="http://schemas.microsoft.com/office/drawing/2014/main" id="{E60E0346-BA94-4D10-984B-0CC47C2E099D}"/>
              </a:ext>
            </a:extLst>
          </p:cNvPr>
          <p:cNvPicPr>
            <a:picLocks noChangeAspect="1"/>
          </p:cNvPicPr>
          <p:nvPr/>
        </p:nvPicPr>
        <p:blipFill>
          <a:blip r:embed="rId2"/>
          <a:stretch>
            <a:fillRect/>
          </a:stretch>
        </p:blipFill>
        <p:spPr>
          <a:xfrm>
            <a:off x="361352" y="1737360"/>
            <a:ext cx="5490850" cy="4343873"/>
          </a:xfrm>
          <a:prstGeom prst="rect">
            <a:avLst/>
          </a:prstGeom>
        </p:spPr>
      </p:pic>
    </p:spTree>
    <p:extLst>
      <p:ext uri="{BB962C8B-B14F-4D97-AF65-F5344CB8AC3E}">
        <p14:creationId xmlns:p14="http://schemas.microsoft.com/office/powerpoint/2010/main" val="420619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625081-AFBD-4808-B876-7EDB57EAD169}"/>
              </a:ext>
            </a:extLst>
          </p:cNvPr>
          <p:cNvSpPr>
            <a:spLocks noGrp="1"/>
          </p:cNvSpPr>
          <p:nvPr>
            <p:ph type="title"/>
          </p:nvPr>
        </p:nvSpPr>
        <p:spPr/>
        <p:txBody>
          <a:bodyPr/>
          <a:lstStyle/>
          <a:p>
            <a:r>
              <a:rPr lang="ru-RU" dirty="0"/>
              <a:t>Основные понятия</a:t>
            </a:r>
            <a:endParaRPr lang="en-US" dirty="0"/>
          </a:p>
        </p:txBody>
      </p:sp>
      <p:sp>
        <p:nvSpPr>
          <p:cNvPr id="3" name="Объект 2">
            <a:extLst>
              <a:ext uri="{FF2B5EF4-FFF2-40B4-BE49-F238E27FC236}">
                <a16:creationId xmlns:a16="http://schemas.microsoft.com/office/drawing/2014/main" id="{7438E8DB-85DF-49B8-8474-E661DE17CFD2}"/>
              </a:ext>
            </a:extLst>
          </p:cNvPr>
          <p:cNvSpPr>
            <a:spLocks noGrp="1"/>
          </p:cNvSpPr>
          <p:nvPr>
            <p:ph idx="1"/>
          </p:nvPr>
        </p:nvSpPr>
        <p:spPr>
          <a:xfrm>
            <a:off x="1097280" y="1845733"/>
            <a:ext cx="4998720" cy="4725663"/>
          </a:xfrm>
        </p:spPr>
        <p:txBody>
          <a:bodyPr>
            <a:normAutofit/>
          </a:bodyPr>
          <a:lstStyle/>
          <a:p>
            <a:r>
              <a:rPr lang="ru-RU" b="1" dirty="0"/>
              <a:t>Социальный институт </a:t>
            </a:r>
            <a:r>
              <a:rPr lang="ru-RU" dirty="0"/>
              <a:t>– устойчивая форма деятельности, основанная на системе социальных статусов, социальных ролей, норм и правил отношений, развитом социальном контроле за их исполнением, складывающаяся в интересах обеспечения основных потребностей общества.</a:t>
            </a:r>
          </a:p>
          <a:p>
            <a:r>
              <a:rPr lang="ru-RU" b="1" dirty="0"/>
              <a:t>Функционирование общества </a:t>
            </a:r>
            <a:r>
              <a:rPr lang="ru-RU" dirty="0"/>
              <a:t>- это постоянное самовоспроизводство, устойчивый процесс воссоздания структур, функциональных связей, составляющих организацию социальной системы.</a:t>
            </a:r>
          </a:p>
        </p:txBody>
      </p:sp>
      <p:pic>
        <p:nvPicPr>
          <p:cNvPr id="2050" name="Picture 2">
            <a:extLst>
              <a:ext uri="{FF2B5EF4-FFF2-40B4-BE49-F238E27FC236}">
                <a16:creationId xmlns:a16="http://schemas.microsoft.com/office/drawing/2014/main" id="{5A049376-898F-4A69-B432-86A901C62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664" y="1845733"/>
            <a:ext cx="4586874"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48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785F01-680F-44A8-BAD6-D485C1A86EDA}"/>
              </a:ext>
            </a:extLst>
          </p:cNvPr>
          <p:cNvSpPr>
            <a:spLocks noGrp="1"/>
          </p:cNvSpPr>
          <p:nvPr>
            <p:ph type="title"/>
          </p:nvPr>
        </p:nvSpPr>
        <p:spPr/>
        <p:txBody>
          <a:bodyPr/>
          <a:lstStyle/>
          <a:p>
            <a:r>
              <a:rPr lang="ru-RU" dirty="0"/>
              <a:t>Виды социальных институтов</a:t>
            </a:r>
            <a:endParaRPr lang="en-US" dirty="0"/>
          </a:p>
        </p:txBody>
      </p:sp>
      <p:sp>
        <p:nvSpPr>
          <p:cNvPr id="3" name="Объект 2">
            <a:extLst>
              <a:ext uri="{FF2B5EF4-FFF2-40B4-BE49-F238E27FC236}">
                <a16:creationId xmlns:a16="http://schemas.microsoft.com/office/drawing/2014/main" id="{E249DB9D-1CD6-4055-BE89-D34D22B45530}"/>
              </a:ext>
            </a:extLst>
          </p:cNvPr>
          <p:cNvSpPr>
            <a:spLocks noGrp="1"/>
          </p:cNvSpPr>
          <p:nvPr>
            <p:ph idx="1"/>
          </p:nvPr>
        </p:nvSpPr>
        <p:spPr>
          <a:xfrm>
            <a:off x="6096000" y="1845734"/>
            <a:ext cx="5059680" cy="4023360"/>
          </a:xfrm>
        </p:spPr>
        <p:txBody>
          <a:bodyPr/>
          <a:lstStyle/>
          <a:p>
            <a:r>
              <a:rPr lang="ru-RU" dirty="0"/>
              <a:t>Существуют следующие четыре вида социальных институтов. Они являются основой для всех остальных социальных институтов. Все четыре перечислены ниже:</a:t>
            </a:r>
          </a:p>
          <a:p>
            <a:pPr>
              <a:buFont typeface="Wingdings" panose="05000000000000000000" pitchFamily="2" charset="2"/>
              <a:buChar char="q"/>
            </a:pPr>
            <a:r>
              <a:rPr lang="en-US" dirty="0"/>
              <a:t> </a:t>
            </a:r>
            <a:r>
              <a:rPr lang="ru-RU" dirty="0"/>
              <a:t>Экономический</a:t>
            </a:r>
            <a:r>
              <a:rPr lang="en-US" dirty="0"/>
              <a:t>.</a:t>
            </a:r>
          </a:p>
          <a:p>
            <a:pPr>
              <a:buFont typeface="Wingdings" panose="05000000000000000000" pitchFamily="2" charset="2"/>
              <a:buChar char="q"/>
            </a:pPr>
            <a:r>
              <a:rPr lang="en-US" dirty="0"/>
              <a:t> </a:t>
            </a:r>
            <a:r>
              <a:rPr lang="ru-RU" dirty="0"/>
              <a:t>Политический</a:t>
            </a:r>
            <a:r>
              <a:rPr lang="en-US" dirty="0"/>
              <a:t>.</a:t>
            </a:r>
          </a:p>
          <a:p>
            <a:pPr>
              <a:buFont typeface="Wingdings" panose="05000000000000000000" pitchFamily="2" charset="2"/>
              <a:buChar char="q"/>
            </a:pPr>
            <a:r>
              <a:rPr lang="en-US" dirty="0"/>
              <a:t> </a:t>
            </a:r>
            <a:r>
              <a:rPr lang="ru-RU" dirty="0"/>
              <a:t>Социальный</a:t>
            </a:r>
            <a:r>
              <a:rPr lang="en-US" dirty="0"/>
              <a:t>.</a:t>
            </a:r>
          </a:p>
          <a:p>
            <a:pPr>
              <a:buFont typeface="Wingdings" panose="05000000000000000000" pitchFamily="2" charset="2"/>
              <a:buChar char="q"/>
            </a:pPr>
            <a:r>
              <a:rPr lang="en-US" dirty="0"/>
              <a:t> </a:t>
            </a:r>
            <a:r>
              <a:rPr lang="ru-RU" dirty="0"/>
              <a:t>Духовный.</a:t>
            </a:r>
            <a:endParaRPr lang="en-US" dirty="0"/>
          </a:p>
          <a:p>
            <a:endParaRPr lang="en-US" dirty="0"/>
          </a:p>
        </p:txBody>
      </p:sp>
      <p:pic>
        <p:nvPicPr>
          <p:cNvPr id="6" name="Рисунок 5">
            <a:extLst>
              <a:ext uri="{FF2B5EF4-FFF2-40B4-BE49-F238E27FC236}">
                <a16:creationId xmlns:a16="http://schemas.microsoft.com/office/drawing/2014/main" id="{E872686B-BF9E-4037-A231-07AD84FCAFB4}"/>
              </a:ext>
            </a:extLst>
          </p:cNvPr>
          <p:cNvPicPr>
            <a:picLocks noChangeAspect="1"/>
          </p:cNvPicPr>
          <p:nvPr/>
        </p:nvPicPr>
        <p:blipFill>
          <a:blip r:embed="rId2"/>
          <a:stretch>
            <a:fillRect/>
          </a:stretch>
        </p:blipFill>
        <p:spPr>
          <a:xfrm>
            <a:off x="356634" y="2101010"/>
            <a:ext cx="5594982" cy="3412066"/>
          </a:xfrm>
          <a:prstGeom prst="rect">
            <a:avLst/>
          </a:prstGeom>
        </p:spPr>
      </p:pic>
    </p:spTree>
    <p:extLst>
      <p:ext uri="{BB962C8B-B14F-4D97-AF65-F5344CB8AC3E}">
        <p14:creationId xmlns:p14="http://schemas.microsoft.com/office/powerpoint/2010/main" val="151585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EDCBA9-7DC6-4320-B9E2-2AC306881B75}"/>
              </a:ext>
            </a:extLst>
          </p:cNvPr>
          <p:cNvSpPr>
            <a:spLocks noGrp="1"/>
          </p:cNvSpPr>
          <p:nvPr>
            <p:ph type="title"/>
          </p:nvPr>
        </p:nvSpPr>
        <p:spPr/>
        <p:txBody>
          <a:bodyPr/>
          <a:lstStyle/>
          <a:p>
            <a:r>
              <a:rPr lang="ru-RU" dirty="0"/>
              <a:t>Признаки социальных институтов</a:t>
            </a:r>
            <a:endParaRPr lang="en-US" dirty="0"/>
          </a:p>
        </p:txBody>
      </p:sp>
      <p:sp>
        <p:nvSpPr>
          <p:cNvPr id="3" name="Объект 2">
            <a:extLst>
              <a:ext uri="{FF2B5EF4-FFF2-40B4-BE49-F238E27FC236}">
                <a16:creationId xmlns:a16="http://schemas.microsoft.com/office/drawing/2014/main" id="{1921B04E-6C29-448B-8F17-08E5431C7572}"/>
              </a:ext>
            </a:extLst>
          </p:cNvPr>
          <p:cNvSpPr>
            <a:spLocks noGrp="1"/>
          </p:cNvSpPr>
          <p:nvPr>
            <p:ph idx="1"/>
          </p:nvPr>
        </p:nvSpPr>
        <p:spPr>
          <a:xfrm>
            <a:off x="1127760" y="1885951"/>
            <a:ext cx="4998720" cy="4495800"/>
          </a:xfrm>
        </p:spPr>
        <p:txBody>
          <a:bodyPr>
            <a:normAutofit lnSpcReduction="10000"/>
          </a:bodyPr>
          <a:lstStyle/>
          <a:p>
            <a:pPr>
              <a:buFont typeface="Wingdings" panose="05000000000000000000" pitchFamily="2" charset="2"/>
              <a:buChar char="q"/>
            </a:pPr>
            <a:r>
              <a:rPr lang="ru-RU" dirty="0"/>
              <a:t> Наличие определенной цели деятельности.</a:t>
            </a:r>
          </a:p>
          <a:p>
            <a:pPr>
              <a:buFont typeface="Wingdings" panose="05000000000000000000" pitchFamily="2" charset="2"/>
              <a:buChar char="q"/>
            </a:pPr>
            <a:r>
              <a:rPr lang="ru-RU" dirty="0"/>
              <a:t> Наличие определенных функций.</a:t>
            </a:r>
          </a:p>
          <a:p>
            <a:pPr>
              <a:buFont typeface="Wingdings" panose="05000000000000000000" pitchFamily="2" charset="2"/>
              <a:buChar char="q"/>
            </a:pPr>
            <a:r>
              <a:rPr lang="ru-RU" dirty="0"/>
              <a:t> Четкое распределение статусов и ролей.</a:t>
            </a:r>
          </a:p>
          <a:p>
            <a:pPr>
              <a:buFont typeface="Wingdings" panose="05000000000000000000" pitchFamily="2" charset="2"/>
              <a:buChar char="q"/>
            </a:pPr>
            <a:r>
              <a:rPr lang="ru-RU" dirty="0"/>
              <a:t> Нормы и правила, установки и образцы поведения.</a:t>
            </a:r>
          </a:p>
          <a:p>
            <a:pPr>
              <a:buFont typeface="Wingdings" panose="05000000000000000000" pitchFamily="2" charset="2"/>
              <a:buChar char="q"/>
            </a:pPr>
            <a:r>
              <a:rPr lang="ru-RU" dirty="0"/>
              <a:t> Система санкций.</a:t>
            </a:r>
          </a:p>
          <a:p>
            <a:pPr>
              <a:buFont typeface="Wingdings" panose="05000000000000000000" pitchFamily="2" charset="2"/>
              <a:buChar char="q"/>
            </a:pPr>
            <a:r>
              <a:rPr lang="ru-RU" dirty="0"/>
              <a:t> Символические культурные признаки</a:t>
            </a:r>
          </a:p>
          <a:p>
            <a:pPr>
              <a:buFont typeface="Wingdings" panose="05000000000000000000" pitchFamily="2" charset="2"/>
              <a:buChar char="q"/>
            </a:pPr>
            <a:r>
              <a:rPr lang="ru-RU" dirty="0"/>
              <a:t> Утилитарные культурные черты.</a:t>
            </a:r>
          </a:p>
          <a:p>
            <a:pPr>
              <a:buFont typeface="Wingdings" panose="05000000000000000000" pitchFamily="2" charset="2"/>
              <a:buChar char="q"/>
            </a:pPr>
            <a:r>
              <a:rPr lang="ru-RU" dirty="0"/>
              <a:t> Кодекс (устный и письменный).</a:t>
            </a:r>
          </a:p>
          <a:p>
            <a:pPr>
              <a:buFont typeface="Wingdings" panose="05000000000000000000" pitchFamily="2" charset="2"/>
              <a:buChar char="q"/>
            </a:pPr>
            <a:r>
              <a:rPr lang="ru-RU" dirty="0"/>
              <a:t> Идеология.</a:t>
            </a:r>
            <a:endParaRPr lang="en-US" dirty="0"/>
          </a:p>
        </p:txBody>
      </p:sp>
      <p:pic>
        <p:nvPicPr>
          <p:cNvPr id="5" name="Рисунок 4">
            <a:extLst>
              <a:ext uri="{FF2B5EF4-FFF2-40B4-BE49-F238E27FC236}">
                <a16:creationId xmlns:a16="http://schemas.microsoft.com/office/drawing/2014/main" id="{9B2C8DF7-264A-4A5A-8CB1-6C24537494A1}"/>
              </a:ext>
            </a:extLst>
          </p:cNvPr>
          <p:cNvPicPr>
            <a:picLocks noChangeAspect="1"/>
          </p:cNvPicPr>
          <p:nvPr/>
        </p:nvPicPr>
        <p:blipFill>
          <a:blip r:embed="rId2"/>
          <a:stretch>
            <a:fillRect/>
          </a:stretch>
        </p:blipFill>
        <p:spPr>
          <a:xfrm>
            <a:off x="5723542" y="1885951"/>
            <a:ext cx="5744558" cy="3978388"/>
          </a:xfrm>
          <a:prstGeom prst="rect">
            <a:avLst/>
          </a:prstGeom>
        </p:spPr>
      </p:pic>
    </p:spTree>
    <p:extLst>
      <p:ext uri="{BB962C8B-B14F-4D97-AF65-F5344CB8AC3E}">
        <p14:creationId xmlns:p14="http://schemas.microsoft.com/office/powerpoint/2010/main" val="123364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C901C9-AED3-4913-A1D6-C637A389B016}"/>
              </a:ext>
            </a:extLst>
          </p:cNvPr>
          <p:cNvSpPr>
            <a:spLocks noGrp="1"/>
          </p:cNvSpPr>
          <p:nvPr>
            <p:ph type="title"/>
          </p:nvPr>
        </p:nvSpPr>
        <p:spPr/>
        <p:txBody>
          <a:bodyPr>
            <a:normAutofit/>
          </a:bodyPr>
          <a:lstStyle/>
          <a:p>
            <a:r>
              <a:rPr lang="ru-RU" sz="4400" dirty="0"/>
              <a:t>Роль и функции социальных институтов</a:t>
            </a:r>
            <a:endParaRPr lang="en-US" sz="4400" dirty="0"/>
          </a:p>
        </p:txBody>
      </p:sp>
      <p:sp>
        <p:nvSpPr>
          <p:cNvPr id="3" name="Объект 2">
            <a:extLst>
              <a:ext uri="{FF2B5EF4-FFF2-40B4-BE49-F238E27FC236}">
                <a16:creationId xmlns:a16="http://schemas.microsoft.com/office/drawing/2014/main" id="{9585AB31-2C96-4497-A786-A02BA33C4A30}"/>
              </a:ext>
            </a:extLst>
          </p:cNvPr>
          <p:cNvSpPr>
            <a:spLocks noGrp="1"/>
          </p:cNvSpPr>
          <p:nvPr>
            <p:ph idx="1"/>
          </p:nvPr>
        </p:nvSpPr>
        <p:spPr>
          <a:xfrm>
            <a:off x="6096000" y="1845734"/>
            <a:ext cx="5059680" cy="4725663"/>
          </a:xfrm>
        </p:spPr>
        <p:txBody>
          <a:bodyPr>
            <a:normAutofit fontScale="92500" lnSpcReduction="10000"/>
          </a:bodyPr>
          <a:lstStyle/>
          <a:p>
            <a:r>
              <a:rPr lang="ru-RU" dirty="0"/>
              <a:t>Безусловно, роль социальных институтов в функционировании общества огромна. Во многом такое огромное значение обеспечивается функциями социального института. </a:t>
            </a:r>
          </a:p>
          <a:p>
            <a:r>
              <a:rPr lang="ru-RU" dirty="0"/>
              <a:t>Социальный институт образуется для удовлетворения той или иной потребности. В процессе своей деятельности, осуществление этой цели связано с выполнением ряда функций, присущих именно социальному институту, а также общих функций.</a:t>
            </a:r>
          </a:p>
          <a:p>
            <a:r>
              <a:rPr lang="ru-RU" dirty="0"/>
              <a:t>Они перечислены ниже: </a:t>
            </a:r>
          </a:p>
          <a:p>
            <a:pPr lvl="1">
              <a:buFont typeface="Wingdings" panose="05000000000000000000" pitchFamily="2" charset="2"/>
              <a:buChar char="q"/>
            </a:pPr>
            <a:r>
              <a:rPr lang="ru-RU" dirty="0"/>
              <a:t>Функция сохранения и воспроизводства общественных отношений.</a:t>
            </a:r>
          </a:p>
          <a:p>
            <a:pPr lvl="1">
              <a:buFont typeface="Wingdings" panose="05000000000000000000" pitchFamily="2" charset="2"/>
              <a:buChar char="q"/>
            </a:pPr>
            <a:r>
              <a:rPr lang="ru-RU" dirty="0"/>
              <a:t> Интегративная функция.</a:t>
            </a:r>
          </a:p>
          <a:p>
            <a:pPr lvl="1">
              <a:buFont typeface="Wingdings" panose="05000000000000000000" pitchFamily="2" charset="2"/>
              <a:buChar char="q"/>
            </a:pPr>
            <a:r>
              <a:rPr lang="ru-RU" dirty="0"/>
              <a:t> Регулятивная функция.</a:t>
            </a:r>
          </a:p>
          <a:p>
            <a:pPr lvl="1">
              <a:buFont typeface="Wingdings" panose="05000000000000000000" pitchFamily="2" charset="2"/>
              <a:buChar char="q"/>
            </a:pPr>
            <a:r>
              <a:rPr lang="ru-RU" dirty="0"/>
              <a:t> Транслирующая функция.</a:t>
            </a:r>
          </a:p>
        </p:txBody>
      </p:sp>
      <p:pic>
        <p:nvPicPr>
          <p:cNvPr id="6" name="Рисунок 5">
            <a:extLst>
              <a:ext uri="{FF2B5EF4-FFF2-40B4-BE49-F238E27FC236}">
                <a16:creationId xmlns:a16="http://schemas.microsoft.com/office/drawing/2014/main" id="{F7467D5D-6F53-4548-8175-0C5BAFD9D6A6}"/>
              </a:ext>
            </a:extLst>
          </p:cNvPr>
          <p:cNvPicPr>
            <a:picLocks noChangeAspect="1"/>
          </p:cNvPicPr>
          <p:nvPr/>
        </p:nvPicPr>
        <p:blipFill>
          <a:blip r:embed="rId3"/>
          <a:stretch>
            <a:fillRect/>
          </a:stretch>
        </p:blipFill>
        <p:spPr>
          <a:xfrm>
            <a:off x="164859" y="1998133"/>
            <a:ext cx="5931141" cy="3431117"/>
          </a:xfrm>
          <a:prstGeom prst="rect">
            <a:avLst/>
          </a:prstGeom>
        </p:spPr>
      </p:pic>
    </p:spTree>
    <p:extLst>
      <p:ext uri="{BB962C8B-B14F-4D97-AF65-F5344CB8AC3E}">
        <p14:creationId xmlns:p14="http://schemas.microsoft.com/office/powerpoint/2010/main" val="75285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E057B6-F176-4ECC-9AD7-36AAE069386B}"/>
              </a:ext>
            </a:extLst>
          </p:cNvPr>
          <p:cNvSpPr>
            <a:spLocks noGrp="1"/>
          </p:cNvSpPr>
          <p:nvPr>
            <p:ph type="title"/>
          </p:nvPr>
        </p:nvSpPr>
        <p:spPr/>
        <p:txBody>
          <a:bodyPr/>
          <a:lstStyle/>
          <a:p>
            <a:r>
              <a:rPr lang="ru-RU" dirty="0"/>
              <a:t>Семья</a:t>
            </a:r>
            <a:endParaRPr lang="en-US" dirty="0"/>
          </a:p>
        </p:txBody>
      </p:sp>
      <p:sp>
        <p:nvSpPr>
          <p:cNvPr id="3" name="Объект 2">
            <a:extLst>
              <a:ext uri="{FF2B5EF4-FFF2-40B4-BE49-F238E27FC236}">
                <a16:creationId xmlns:a16="http://schemas.microsoft.com/office/drawing/2014/main" id="{F1C7620B-59B0-498F-97E3-1CD33242A891}"/>
              </a:ext>
            </a:extLst>
          </p:cNvPr>
          <p:cNvSpPr>
            <a:spLocks noGrp="1"/>
          </p:cNvSpPr>
          <p:nvPr>
            <p:ph idx="1"/>
          </p:nvPr>
        </p:nvSpPr>
        <p:spPr>
          <a:xfrm>
            <a:off x="1097280" y="1845733"/>
            <a:ext cx="4998720" cy="4725663"/>
          </a:xfrm>
        </p:spPr>
        <p:txBody>
          <a:bodyPr>
            <a:normAutofit fontScale="92500" lnSpcReduction="10000"/>
          </a:bodyPr>
          <a:lstStyle/>
          <a:p>
            <a:r>
              <a:rPr lang="ru-RU" dirty="0"/>
              <a:t>Семья является основным институтом общества, она же представляет собой минимальную ячейку общества. Вообще, семья — основанная на браке и на кровном родстве группа людей, связанных общностью быта и взаимной ответственностью. </a:t>
            </a:r>
          </a:p>
          <a:p>
            <a:r>
              <a:rPr lang="ru-RU" dirty="0"/>
              <a:t>Сегодня большие семьи, в которых проживали все родственники, сменились нуклеарными — муж, жена, дети.</a:t>
            </a:r>
          </a:p>
          <a:p>
            <a:r>
              <a:rPr lang="ru-RU" dirty="0"/>
              <a:t>Функции:</a:t>
            </a:r>
          </a:p>
          <a:p>
            <a:pPr lvl="1">
              <a:buFont typeface="Wingdings" panose="05000000000000000000" pitchFamily="2" charset="2"/>
              <a:buChar char="q"/>
            </a:pPr>
            <a:r>
              <a:rPr lang="ru-RU" dirty="0"/>
              <a:t> репродуктивная.</a:t>
            </a:r>
          </a:p>
          <a:p>
            <a:pPr lvl="1">
              <a:buFont typeface="Wingdings" panose="05000000000000000000" pitchFamily="2" charset="2"/>
              <a:buChar char="q"/>
            </a:pPr>
            <a:r>
              <a:rPr lang="ru-RU" dirty="0"/>
              <a:t> воспитательная.</a:t>
            </a:r>
          </a:p>
          <a:p>
            <a:pPr lvl="1">
              <a:buFont typeface="Wingdings" panose="05000000000000000000" pitchFamily="2" charset="2"/>
              <a:buChar char="q"/>
            </a:pPr>
            <a:r>
              <a:rPr lang="ru-RU" dirty="0"/>
              <a:t> экономическая.</a:t>
            </a:r>
          </a:p>
          <a:p>
            <a:pPr lvl="1">
              <a:buFont typeface="Wingdings" panose="05000000000000000000" pitchFamily="2" charset="2"/>
              <a:buChar char="q"/>
            </a:pPr>
            <a:r>
              <a:rPr lang="ru-RU" dirty="0"/>
              <a:t> статусная.</a:t>
            </a:r>
          </a:p>
          <a:p>
            <a:pPr lvl="1">
              <a:buFont typeface="Wingdings" panose="05000000000000000000" pitchFamily="2" charset="2"/>
              <a:buChar char="q"/>
            </a:pPr>
            <a:r>
              <a:rPr lang="ru-RU" dirty="0"/>
              <a:t> эмоциональная.</a:t>
            </a:r>
          </a:p>
          <a:p>
            <a:pPr lvl="1">
              <a:buFont typeface="Wingdings" panose="05000000000000000000" pitchFamily="2" charset="2"/>
              <a:buChar char="q"/>
            </a:pPr>
            <a:r>
              <a:rPr lang="ru-RU" dirty="0"/>
              <a:t> защитная.</a:t>
            </a:r>
          </a:p>
          <a:p>
            <a:endParaRPr lang="ru-RU" dirty="0"/>
          </a:p>
        </p:txBody>
      </p:sp>
      <p:pic>
        <p:nvPicPr>
          <p:cNvPr id="5" name="Рисунок 4">
            <a:extLst>
              <a:ext uri="{FF2B5EF4-FFF2-40B4-BE49-F238E27FC236}">
                <a16:creationId xmlns:a16="http://schemas.microsoft.com/office/drawing/2014/main" id="{EC9AB0E3-D4EA-4ADE-88B5-EC4F95A134DD}"/>
              </a:ext>
            </a:extLst>
          </p:cNvPr>
          <p:cNvPicPr>
            <a:picLocks noChangeAspect="1"/>
          </p:cNvPicPr>
          <p:nvPr/>
        </p:nvPicPr>
        <p:blipFill>
          <a:blip r:embed="rId2"/>
          <a:stretch>
            <a:fillRect/>
          </a:stretch>
        </p:blipFill>
        <p:spPr>
          <a:xfrm>
            <a:off x="7441802" y="1845733"/>
            <a:ext cx="3119518" cy="4362450"/>
          </a:xfrm>
          <a:prstGeom prst="rect">
            <a:avLst/>
          </a:prstGeom>
        </p:spPr>
      </p:pic>
    </p:spTree>
    <p:extLst>
      <p:ext uri="{BB962C8B-B14F-4D97-AF65-F5344CB8AC3E}">
        <p14:creationId xmlns:p14="http://schemas.microsoft.com/office/powerpoint/2010/main" val="153757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B2F5CF-A5EE-42D0-ABAA-707D3B5BEC32}"/>
              </a:ext>
            </a:extLst>
          </p:cNvPr>
          <p:cNvSpPr>
            <a:spLocks noGrp="1"/>
          </p:cNvSpPr>
          <p:nvPr>
            <p:ph type="title"/>
          </p:nvPr>
        </p:nvSpPr>
        <p:spPr/>
        <p:txBody>
          <a:bodyPr/>
          <a:lstStyle/>
          <a:p>
            <a:r>
              <a:rPr lang="ru-RU" dirty="0"/>
              <a:t>Заключение</a:t>
            </a:r>
            <a:endParaRPr lang="en-US" dirty="0"/>
          </a:p>
        </p:txBody>
      </p:sp>
      <p:sp>
        <p:nvSpPr>
          <p:cNvPr id="3" name="Объект 2">
            <a:extLst>
              <a:ext uri="{FF2B5EF4-FFF2-40B4-BE49-F238E27FC236}">
                <a16:creationId xmlns:a16="http://schemas.microsoft.com/office/drawing/2014/main" id="{FC50D1E4-37A6-4925-A9F3-31CB3187E39D}"/>
              </a:ext>
            </a:extLst>
          </p:cNvPr>
          <p:cNvSpPr>
            <a:spLocks noGrp="1"/>
          </p:cNvSpPr>
          <p:nvPr>
            <p:ph idx="1"/>
          </p:nvPr>
        </p:nvSpPr>
        <p:spPr/>
        <p:txBody>
          <a:bodyPr/>
          <a:lstStyle/>
          <a:p>
            <a:r>
              <a:rPr lang="ru-RU" dirty="0"/>
              <a:t>Таким образом, подводя итоги вышесказанному, можно заключить, что социальные институты играют важнейшую роль в функционировании, развитии и жизни общества. Социальные институты помогают человеку на протяжении всей жизни. Фактически, беря за основу всё то, что мы узнали ранее (виды, признаки, функции, цели и задачи социальных институтов), можно сказать, что социальные институты являются одной из главных основ жизни цивилизованного общества.</a:t>
            </a:r>
            <a:endParaRPr lang="en-US" dirty="0"/>
          </a:p>
        </p:txBody>
      </p:sp>
      <p:pic>
        <p:nvPicPr>
          <p:cNvPr id="4" name="Picture 2">
            <a:extLst>
              <a:ext uri="{FF2B5EF4-FFF2-40B4-BE49-F238E27FC236}">
                <a16:creationId xmlns:a16="http://schemas.microsoft.com/office/drawing/2014/main" id="{097ACAFC-C44A-490B-AFEB-0F6233DDBA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18"/>
          <a:stretch/>
        </p:blipFill>
        <p:spPr bwMode="auto">
          <a:xfrm>
            <a:off x="1097280" y="4186238"/>
            <a:ext cx="5147945" cy="352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BEAA48-FE2F-4041-AC78-6AB448DE9B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0"/>
          <a:stretch/>
        </p:blipFill>
        <p:spPr bwMode="auto">
          <a:xfrm>
            <a:off x="5903119" y="4186237"/>
            <a:ext cx="5252561"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739599"/>
      </p:ext>
    </p:extLst>
  </p:cSld>
  <p:clrMapOvr>
    <a:masterClrMapping/>
  </p:clrMapOvr>
</p:sld>
</file>

<file path=ppt/theme/theme1.xml><?xml version="1.0" encoding="utf-8"?>
<a:theme xmlns:a="http://schemas.openxmlformats.org/drawingml/2006/main" name="Ретро">
  <a:themeElements>
    <a:clrScheme name="ЭкГео_1">
      <a:dk1>
        <a:sysClr val="windowText" lastClr="000000"/>
      </a:dk1>
      <a:lt1>
        <a:sysClr val="window" lastClr="FFFFFF"/>
      </a:lt1>
      <a:dk2>
        <a:srgbClr val="696464"/>
      </a:dk2>
      <a:lt2>
        <a:srgbClr val="E9E5DC"/>
      </a:lt2>
      <a:accent1>
        <a:srgbClr val="900000"/>
      </a:accent1>
      <a:accent2>
        <a:srgbClr val="900000"/>
      </a:accent2>
      <a:accent3>
        <a:srgbClr val="A28E6A"/>
      </a:accent3>
      <a:accent4>
        <a:srgbClr val="956251"/>
      </a:accent4>
      <a:accent5>
        <a:srgbClr val="918485"/>
      </a:accent5>
      <a:accent6>
        <a:srgbClr val="855D5D"/>
      </a:accent6>
      <a:hlink>
        <a:srgbClr val="CC9900"/>
      </a:hlink>
      <a:folHlink>
        <a:srgbClr val="96A9A9"/>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248</TotalTime>
  <Words>712</Words>
  <Application>Microsoft Office PowerPoint</Application>
  <PresentationFormat>Широкоэкранный</PresentationFormat>
  <Paragraphs>60</Paragraphs>
  <Slides>10</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Calibri</vt:lpstr>
      <vt:lpstr>Calibri Light</vt:lpstr>
      <vt:lpstr>Wingdings</vt:lpstr>
      <vt:lpstr>Ретро</vt:lpstr>
      <vt:lpstr>Тема:  Роль социальных институтов в обществе.  Основные признаки и функции социальных институтов.</vt:lpstr>
      <vt:lpstr>Содержание</vt:lpstr>
      <vt:lpstr>Введение</vt:lpstr>
      <vt:lpstr>Основные понятия</vt:lpstr>
      <vt:lpstr>Виды социальных институтов</vt:lpstr>
      <vt:lpstr>Признаки социальных институтов</vt:lpstr>
      <vt:lpstr>Роль и функции социальных институтов</vt:lpstr>
      <vt:lpstr>Семья</vt:lpstr>
      <vt:lpstr>Заключение</vt:lpstr>
      <vt:lpstr>Источники информации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dc:title>
  <dc:creator>Alexander Podstrechnyy</dc:creator>
  <cp:lastModifiedBy>Alexander Podstrechnyy</cp:lastModifiedBy>
  <cp:revision>186</cp:revision>
  <dcterms:created xsi:type="dcterms:W3CDTF">2021-10-05T14:38:21Z</dcterms:created>
  <dcterms:modified xsi:type="dcterms:W3CDTF">2022-03-15T22:01:28Z</dcterms:modified>
</cp:coreProperties>
</file>