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6" autoAdjust="0"/>
    <p:restoredTop sz="74941" autoAdjust="0"/>
  </p:normalViewPr>
  <p:slideViewPr>
    <p:cSldViewPr snapToGrid="0">
      <p:cViewPr varScale="1">
        <p:scale>
          <a:sx n="51" d="100"/>
          <a:sy n="51" d="100"/>
        </p:scale>
        <p:origin x="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odstrechnyy" userId="d3275ce00c86cd55" providerId="LiveId" clId="{0AE7B5D4-5BB8-48E1-BE52-4659878A4781}"/>
    <pc:docChg chg="modSld">
      <pc:chgData name="Alexander Podstrechnyy" userId="d3275ce00c86cd55" providerId="LiveId" clId="{0AE7B5D4-5BB8-48E1-BE52-4659878A4781}" dt="2021-11-08T14:18:23.879" v="0" actId="20577"/>
      <pc:docMkLst>
        <pc:docMk/>
      </pc:docMkLst>
      <pc:sldChg chg="modSp mod">
        <pc:chgData name="Alexander Podstrechnyy" userId="d3275ce00c86cd55" providerId="LiveId" clId="{0AE7B5D4-5BB8-48E1-BE52-4659878A4781}" dt="2021-11-08T14:18:23.879" v="0" actId="20577"/>
        <pc:sldMkLst>
          <pc:docMk/>
          <pc:sldMk cId="1379405591" sldId="256"/>
        </pc:sldMkLst>
        <pc:spChg chg="mod">
          <ac:chgData name="Alexander Podstrechnyy" userId="d3275ce00c86cd55" providerId="LiveId" clId="{0AE7B5D4-5BB8-48E1-BE52-4659878A4781}" dt="2021-11-08T14:18:23.879" v="0" actId="20577"/>
          <ac:spMkLst>
            <pc:docMk/>
            <pc:sldMk cId="1379405591" sldId="256"/>
            <ac:spMk id="2" creationId="{DDE48C9B-D80A-4BCD-ABBA-37DC9117A70D}"/>
          </ac:spMkLst>
        </pc:spChg>
      </pc:sldChg>
    </pc:docChg>
  </pc:docChgLst>
  <pc:docChgLst>
    <pc:chgData name="Alexander Podstrechnyy" userId="d3275ce00c86cd55" providerId="LiveId" clId="{A286AC40-C2FC-4807-8CFE-293EDA50A8AD}"/>
    <pc:docChg chg="undo custSel addSld delSld modSld sldOrd">
      <pc:chgData name="Alexander Podstrechnyy" userId="d3275ce00c86cd55" providerId="LiveId" clId="{A286AC40-C2FC-4807-8CFE-293EDA50A8AD}" dt="2022-02-17T19:25:25.285" v="21" actId="2696"/>
      <pc:docMkLst>
        <pc:docMk/>
      </pc:docMkLst>
      <pc:sldChg chg="addSp modSp new mod">
        <pc:chgData name="Alexander Podstrechnyy" userId="d3275ce00c86cd55" providerId="LiveId" clId="{A286AC40-C2FC-4807-8CFE-293EDA50A8AD}" dt="2022-02-17T19:24:55.510" v="14" actId="1076"/>
        <pc:sldMkLst>
          <pc:docMk/>
          <pc:sldMk cId="4135739599" sldId="258"/>
        </pc:sldMkLst>
        <pc:spChg chg="mod">
          <ac:chgData name="Alexander Podstrechnyy" userId="d3275ce00c86cd55" providerId="LiveId" clId="{A286AC40-C2FC-4807-8CFE-293EDA50A8AD}" dt="2022-02-17T19:24:36.027" v="10" actId="20577"/>
          <ac:spMkLst>
            <pc:docMk/>
            <pc:sldMk cId="4135739599" sldId="258"/>
            <ac:spMk id="2" creationId="{B9B2F5CF-A5EE-42D0-ABAA-707D3B5BEC32}"/>
          </ac:spMkLst>
        </pc:spChg>
        <pc:spChg chg="mod">
          <ac:chgData name="Alexander Podstrechnyy" userId="d3275ce00c86cd55" providerId="LiveId" clId="{A286AC40-C2FC-4807-8CFE-293EDA50A8AD}" dt="2022-02-17T19:24:50.269" v="13" actId="14100"/>
          <ac:spMkLst>
            <pc:docMk/>
            <pc:sldMk cId="4135739599" sldId="258"/>
            <ac:spMk id="3" creationId="{FC50D1E4-37A6-4925-A9F3-31CB3187E39D}"/>
          </ac:spMkLst>
        </pc:spChg>
        <pc:picChg chg="add mod">
          <ac:chgData name="Alexander Podstrechnyy" userId="d3275ce00c86cd55" providerId="LiveId" clId="{A286AC40-C2FC-4807-8CFE-293EDA50A8AD}" dt="2022-02-17T19:24:39.928" v="11"/>
          <ac:picMkLst>
            <pc:docMk/>
            <pc:sldMk cId="4135739599" sldId="258"/>
            <ac:picMk id="4" creationId="{097ACAFC-C44A-490B-AFEB-0F6233DDBAE3}"/>
          </ac:picMkLst>
        </pc:picChg>
        <pc:picChg chg="add mod">
          <ac:chgData name="Alexander Podstrechnyy" userId="d3275ce00c86cd55" providerId="LiveId" clId="{A286AC40-C2FC-4807-8CFE-293EDA50A8AD}" dt="2022-02-17T19:24:55.510" v="14" actId="1076"/>
          <ac:picMkLst>
            <pc:docMk/>
            <pc:sldMk cId="4135739599" sldId="258"/>
            <ac:picMk id="5" creationId="{23BEAA48-FE2F-4041-AC78-6AB448DE9B4A}"/>
          </ac:picMkLst>
        </pc:picChg>
      </pc:sldChg>
      <pc:sldChg chg="addSp modSp new del mod ord">
        <pc:chgData name="Alexander Podstrechnyy" userId="d3275ce00c86cd55" providerId="LiveId" clId="{A286AC40-C2FC-4807-8CFE-293EDA50A8AD}" dt="2022-02-17T19:25:25.285" v="21" actId="2696"/>
        <pc:sldMkLst>
          <pc:docMk/>
          <pc:sldMk cId="2886316542" sldId="259"/>
        </pc:sldMkLst>
        <pc:spChg chg="mod">
          <ac:chgData name="Alexander Podstrechnyy" userId="d3275ce00c86cd55" providerId="LiveId" clId="{A286AC40-C2FC-4807-8CFE-293EDA50A8AD}" dt="2022-02-17T19:25:18.591" v="20" actId="14100"/>
          <ac:spMkLst>
            <pc:docMk/>
            <pc:sldMk cId="2886316542" sldId="259"/>
            <ac:spMk id="3" creationId="{91103A8D-138C-4F59-8E3A-1D609C3CBFD2}"/>
          </ac:spMkLst>
        </pc:spChg>
        <pc:picChg chg="add mod">
          <ac:chgData name="Alexander Podstrechnyy" userId="d3275ce00c86cd55" providerId="LiveId" clId="{A286AC40-C2FC-4807-8CFE-293EDA50A8AD}" dt="2022-02-17T19:25:14.206" v="18"/>
          <ac:picMkLst>
            <pc:docMk/>
            <pc:sldMk cId="2886316542" sldId="259"/>
            <ac:picMk id="4" creationId="{FC72EB0E-73B2-42C1-A85C-CCA2E7B16444}"/>
          </ac:picMkLst>
        </pc:picChg>
      </pc:sldChg>
    </pc:docChg>
  </pc:docChgLst>
  <pc:docChgLst>
    <pc:chgData name="Alexander Podstrechnyy" userId="d3275ce00c86cd55" providerId="LiveId" clId="{18F16C50-F801-406A-8E0E-1860AEA2415A}"/>
    <pc:docChg chg="addSld modSld">
      <pc:chgData name="Alexander Podstrechnyy" userId="d3275ce00c86cd55" providerId="LiveId" clId="{18F16C50-F801-406A-8E0E-1860AEA2415A}" dt="2022-04-19T19:17:33.350" v="26" actId="20577"/>
      <pc:docMkLst>
        <pc:docMk/>
      </pc:docMkLst>
      <pc:sldChg chg="addSp modSp">
        <pc:chgData name="Alexander Podstrechnyy" userId="d3275ce00c86cd55" providerId="LiveId" clId="{18F16C50-F801-406A-8E0E-1860AEA2415A}" dt="2022-04-19T19:17:24.289" v="0"/>
        <pc:sldMkLst>
          <pc:docMk/>
          <pc:sldMk cId="314960510" sldId="257"/>
        </pc:sldMkLst>
        <pc:picChg chg="add mod">
          <ac:chgData name="Alexander Podstrechnyy" userId="d3275ce00c86cd55" providerId="LiveId" clId="{18F16C50-F801-406A-8E0E-1860AEA2415A}" dt="2022-04-19T19:17:24.289" v="0"/>
          <ac:picMkLst>
            <pc:docMk/>
            <pc:sldMk cId="314960510" sldId="257"/>
            <ac:picMk id="4" creationId="{DC2116C6-16CF-4143-9369-185FFAE1C258}"/>
          </ac:picMkLst>
        </pc:picChg>
      </pc:sldChg>
      <pc:sldChg chg="modSp new mod">
        <pc:chgData name="Alexander Podstrechnyy" userId="d3275ce00c86cd55" providerId="LiveId" clId="{18F16C50-F801-406A-8E0E-1860AEA2415A}" dt="2022-04-19T19:17:33.350" v="26" actId="20577"/>
        <pc:sldMkLst>
          <pc:docMk/>
          <pc:sldMk cId="1573336604" sldId="259"/>
        </pc:sldMkLst>
        <pc:spChg chg="mod">
          <ac:chgData name="Alexander Podstrechnyy" userId="d3275ce00c86cd55" providerId="LiveId" clId="{18F16C50-F801-406A-8E0E-1860AEA2415A}" dt="2022-04-19T19:17:33.350" v="26" actId="20577"/>
          <ac:spMkLst>
            <pc:docMk/>
            <pc:sldMk cId="1573336604" sldId="259"/>
            <ac:spMk id="2" creationId="{8EC374C8-0C18-4A70-9708-0C682150874B}"/>
          </ac:spMkLst>
        </pc:spChg>
      </pc:sldChg>
    </pc:docChg>
  </pc:docChgLst>
  <pc:docChgLst>
    <pc:chgData name="Alexander Podstrechnyy" userId="d3275ce00c86cd55" providerId="LiveId" clId="{2D9B787D-26FB-41CD-8212-14F478004667}"/>
    <pc:docChg chg="undo custSel addSld modSld">
      <pc:chgData name="Alexander Podstrechnyy" userId="d3275ce00c86cd55" providerId="LiveId" clId="{2D9B787D-26FB-41CD-8212-14F478004667}" dt="2021-10-05T15:02:06.949" v="285" actId="20577"/>
      <pc:docMkLst>
        <pc:docMk/>
      </pc:docMkLst>
      <pc:sldChg chg="addSp delSp modSp new mod">
        <pc:chgData name="Alexander Podstrechnyy" userId="d3275ce00c86cd55" providerId="LiveId" clId="{2D9B787D-26FB-41CD-8212-14F478004667}" dt="2021-10-05T15:02:06.949" v="285" actId="20577"/>
        <pc:sldMkLst>
          <pc:docMk/>
          <pc:sldMk cId="1379405591" sldId="256"/>
        </pc:sldMkLst>
        <pc:spChg chg="mod">
          <ac:chgData name="Alexander Podstrechnyy" userId="d3275ce00c86cd55" providerId="LiveId" clId="{2D9B787D-26FB-41CD-8212-14F478004667}" dt="2021-10-05T15:02:06.949" v="285" actId="20577"/>
          <ac:spMkLst>
            <pc:docMk/>
            <pc:sldMk cId="1379405591" sldId="256"/>
            <ac:spMk id="2" creationId="{DDE48C9B-D80A-4BCD-ABBA-37DC9117A70D}"/>
          </ac:spMkLst>
        </pc:spChg>
        <pc:spChg chg="mod">
          <ac:chgData name="Alexander Podstrechnyy" userId="d3275ce00c86cd55" providerId="LiveId" clId="{2D9B787D-26FB-41CD-8212-14F478004667}" dt="2021-10-05T14:48:36.474" v="266" actId="122"/>
          <ac:spMkLst>
            <pc:docMk/>
            <pc:sldMk cId="1379405591" sldId="256"/>
            <ac:spMk id="3" creationId="{34595F56-21B9-4CDD-AFA7-D60F38DD520B}"/>
          </ac:spMkLst>
        </pc:spChg>
        <pc:spChg chg="add del mod">
          <ac:chgData name="Alexander Podstrechnyy" userId="d3275ce00c86cd55" providerId="LiveId" clId="{2D9B787D-26FB-41CD-8212-14F478004667}" dt="2021-10-05T14:40:01.667" v="10" actId="478"/>
          <ac:spMkLst>
            <pc:docMk/>
            <pc:sldMk cId="1379405591" sldId="256"/>
            <ac:spMk id="5" creationId="{23163967-571E-441D-B4A7-0F439E4AC679}"/>
          </ac:spMkLst>
        </pc:spChg>
        <pc:spChg chg="add del mod">
          <ac:chgData name="Alexander Podstrechnyy" userId="d3275ce00c86cd55" providerId="LiveId" clId="{2D9B787D-26FB-41CD-8212-14F478004667}" dt="2021-10-05T14:41:01.282" v="70"/>
          <ac:spMkLst>
            <pc:docMk/>
            <pc:sldMk cId="1379405591" sldId="256"/>
            <ac:spMk id="7" creationId="{2BC61E85-1170-4AE0-A6B0-E5ADA68359E2}"/>
          </ac:spMkLst>
        </pc:spChg>
        <pc:spChg chg="add mod">
          <ac:chgData name="Alexander Podstrechnyy" userId="d3275ce00c86cd55" providerId="LiveId" clId="{2D9B787D-26FB-41CD-8212-14F478004667}" dt="2021-10-05T14:49:41.437" v="275" actId="164"/>
          <ac:spMkLst>
            <pc:docMk/>
            <pc:sldMk cId="1379405591" sldId="256"/>
            <ac:spMk id="9" creationId="{C8996FC2-1FA7-4876-8AC9-0277A54B720C}"/>
          </ac:spMkLst>
        </pc:spChg>
        <pc:spChg chg="add mod">
          <ac:chgData name="Alexander Podstrechnyy" userId="d3275ce00c86cd55" providerId="LiveId" clId="{2D9B787D-26FB-41CD-8212-14F478004667}" dt="2021-10-05T14:48:53.877" v="271" actId="571"/>
          <ac:spMkLst>
            <pc:docMk/>
            <pc:sldMk cId="1379405591" sldId="256"/>
            <ac:spMk id="11" creationId="{0A3BAD56-CDD8-40B4-A1A9-B0068CD13A23}"/>
          </ac:spMkLst>
        </pc:spChg>
        <pc:spChg chg="add mod">
          <ac:chgData name="Alexander Podstrechnyy" userId="d3275ce00c86cd55" providerId="LiveId" clId="{2D9B787D-26FB-41CD-8212-14F478004667}" dt="2021-10-05T14:48:53.510" v="270" actId="571"/>
          <ac:spMkLst>
            <pc:docMk/>
            <pc:sldMk cId="1379405591" sldId="256"/>
            <ac:spMk id="13" creationId="{17EBE799-8000-4090-8FBC-CCF49C8A35B7}"/>
          </ac:spMkLst>
        </pc:spChg>
        <pc:grpChg chg="add mod">
          <ac:chgData name="Alexander Podstrechnyy" userId="d3275ce00c86cd55" providerId="LiveId" clId="{2D9B787D-26FB-41CD-8212-14F478004667}" dt="2021-10-05T14:49:43.825" v="276" actId="1076"/>
          <ac:grpSpMkLst>
            <pc:docMk/>
            <pc:sldMk cId="1379405591" sldId="256"/>
            <ac:grpSpMk id="14" creationId="{84A3D148-2761-4178-9D7C-3CFCD04AEFD8}"/>
          </ac:grpSpMkLst>
        </pc:grpChg>
        <pc:picChg chg="add del mod">
          <ac:chgData name="Alexander Podstrechnyy" userId="d3275ce00c86cd55" providerId="LiveId" clId="{2D9B787D-26FB-41CD-8212-14F478004667}" dt="2021-10-05T14:40:01.667" v="10" actId="478"/>
          <ac:picMkLst>
            <pc:docMk/>
            <pc:sldMk cId="1379405591" sldId="256"/>
            <ac:picMk id="4" creationId="{6E70229F-D3E1-438A-82AF-EDA9818125F8}"/>
          </ac:picMkLst>
        </pc:picChg>
        <pc:picChg chg="add del mod">
          <ac:chgData name="Alexander Podstrechnyy" userId="d3275ce00c86cd55" providerId="LiveId" clId="{2D9B787D-26FB-41CD-8212-14F478004667}" dt="2021-10-05T14:41:01.282" v="70"/>
          <ac:picMkLst>
            <pc:docMk/>
            <pc:sldMk cId="1379405591" sldId="256"/>
            <ac:picMk id="6" creationId="{E5C486B6-722A-49BA-9F07-9A7A81D500C1}"/>
          </ac:picMkLst>
        </pc:picChg>
        <pc:picChg chg="add mod">
          <ac:chgData name="Alexander Podstrechnyy" userId="d3275ce00c86cd55" providerId="LiveId" clId="{2D9B787D-26FB-41CD-8212-14F478004667}" dt="2021-10-05T14:49:41.437" v="275" actId="164"/>
          <ac:picMkLst>
            <pc:docMk/>
            <pc:sldMk cId="1379405591" sldId="256"/>
            <ac:picMk id="8" creationId="{0A56AE5F-0C9D-42FA-835D-2460559032AF}"/>
          </ac:picMkLst>
        </pc:picChg>
        <pc:picChg chg="add mod">
          <ac:chgData name="Alexander Podstrechnyy" userId="d3275ce00c86cd55" providerId="LiveId" clId="{2D9B787D-26FB-41CD-8212-14F478004667}" dt="2021-10-05T14:48:53.877" v="271" actId="571"/>
          <ac:picMkLst>
            <pc:docMk/>
            <pc:sldMk cId="1379405591" sldId="256"/>
            <ac:picMk id="10" creationId="{B853AC8D-0BCF-48A7-9AA9-FBC43FCDD465}"/>
          </ac:picMkLst>
        </pc:picChg>
        <pc:picChg chg="add mod">
          <ac:chgData name="Alexander Podstrechnyy" userId="d3275ce00c86cd55" providerId="LiveId" clId="{2D9B787D-26FB-41CD-8212-14F478004667}" dt="2021-10-05T14:48:53.510" v="270" actId="571"/>
          <ac:picMkLst>
            <pc:docMk/>
            <pc:sldMk cId="1379405591" sldId="256"/>
            <ac:picMk id="12" creationId="{E2743B9E-A9B5-4F93-91F0-820A1440F9AD}"/>
          </ac:picMkLst>
        </pc:picChg>
      </pc:sldChg>
      <pc:sldChg chg="modSp new mod">
        <pc:chgData name="Alexander Podstrechnyy" userId="d3275ce00c86cd55" providerId="LiveId" clId="{2D9B787D-26FB-41CD-8212-14F478004667}" dt="2021-10-05T14:48:06.444" v="262" actId="12"/>
        <pc:sldMkLst>
          <pc:docMk/>
          <pc:sldMk cId="314960510" sldId="257"/>
        </pc:sldMkLst>
        <pc:spChg chg="mod">
          <ac:chgData name="Alexander Podstrechnyy" userId="d3275ce00c86cd55" providerId="LiveId" clId="{2D9B787D-26FB-41CD-8212-14F478004667}" dt="2021-10-05T14:44:44.604" v="203"/>
          <ac:spMkLst>
            <pc:docMk/>
            <pc:sldMk cId="314960510" sldId="257"/>
            <ac:spMk id="2" creationId="{1356F216-8E53-4328-949D-6BA6D2B7F4A7}"/>
          </ac:spMkLst>
        </pc:spChg>
        <pc:spChg chg="mod">
          <ac:chgData name="Alexander Podstrechnyy" userId="d3275ce00c86cd55" providerId="LiveId" clId="{2D9B787D-26FB-41CD-8212-14F478004667}" dt="2021-10-05T14:48:06.444" v="262" actId="12"/>
          <ac:spMkLst>
            <pc:docMk/>
            <pc:sldMk cId="314960510" sldId="257"/>
            <ac:spMk id="3" creationId="{98D7C995-1FB2-43E8-81C4-2FC212DC3AE2}"/>
          </ac:spMkLst>
        </pc:spChg>
      </pc:sldChg>
      <pc:sldMasterChg chg="addSldLayout">
        <pc:chgData name="Alexander Podstrechnyy" userId="d3275ce00c86cd55" providerId="LiveId" clId="{2D9B787D-26FB-41CD-8212-14F478004667}" dt="2021-10-05T14:38:22.764" v="0" actId="680"/>
        <pc:sldMasterMkLst>
          <pc:docMk/>
          <pc:sldMasterMk cId="2645070519" sldId="2147483648"/>
        </pc:sldMasterMkLst>
        <pc:sldLayoutChg chg="add">
          <pc:chgData name="Alexander Podstrechnyy" userId="d3275ce00c86cd55" providerId="LiveId" clId="{2D9B787D-26FB-41CD-8212-14F478004667}" dt="2021-10-05T14:38:22.764" v="0" actId="680"/>
          <pc:sldLayoutMkLst>
            <pc:docMk/>
            <pc:sldMasterMk cId="2645070519" sldId="2147483648"/>
            <pc:sldLayoutMk cId="4189521943" sldId="2147483649"/>
          </pc:sldLayoutMkLst>
        </pc:sldLayoutChg>
      </pc:sldMasterChg>
    </pc:docChg>
  </pc:docChgLst>
  <pc:docChgLst>
    <pc:chgData name="Alexander Podstrechnyy" userId="d3275ce00c86cd55" providerId="LiveId" clId="{56BF04AF-891E-4DD3-AD04-9E587F066342}"/>
    <pc:docChg chg="custSel modSld">
      <pc:chgData name="Alexander Podstrechnyy" userId="d3275ce00c86cd55" providerId="LiveId" clId="{56BF04AF-891E-4DD3-AD04-9E587F066342}" dt="2022-06-04T18:22:26.507" v="1"/>
      <pc:docMkLst>
        <pc:docMk/>
      </pc:docMkLst>
      <pc:sldChg chg="addSp delSp modSp mod">
        <pc:chgData name="Alexander Podstrechnyy" userId="d3275ce00c86cd55" providerId="LiveId" clId="{56BF04AF-891E-4DD3-AD04-9E587F066342}" dt="2022-06-04T18:22:26.507" v="1"/>
        <pc:sldMkLst>
          <pc:docMk/>
          <pc:sldMk cId="1379405591" sldId="256"/>
        </pc:sldMkLst>
        <pc:grpChg chg="del">
          <ac:chgData name="Alexander Podstrechnyy" userId="d3275ce00c86cd55" providerId="LiveId" clId="{56BF04AF-891E-4DD3-AD04-9E587F066342}" dt="2022-06-04T18:22:26.231" v="0" actId="478"/>
          <ac:grpSpMkLst>
            <pc:docMk/>
            <pc:sldMk cId="1379405591" sldId="256"/>
            <ac:grpSpMk id="14" creationId="{84A3D148-2761-4178-9D7C-3CFCD04AEFD8}"/>
          </ac:grpSpMkLst>
        </pc:grpChg>
        <pc:picChg chg="add mod">
          <ac:chgData name="Alexander Podstrechnyy" userId="d3275ce00c86cd55" providerId="LiveId" clId="{56BF04AF-891E-4DD3-AD04-9E587F066342}" dt="2022-06-04T18:22:26.507" v="1"/>
          <ac:picMkLst>
            <pc:docMk/>
            <pc:sldMk cId="1379405591" sldId="256"/>
            <ac:picMk id="7" creationId="{36D8E405-9A34-4972-94AD-04427DA86E9A}"/>
          </ac:picMkLst>
        </pc:picChg>
      </pc:sldChg>
    </pc:docChg>
  </pc:docChgLst>
  <pc:docChgLst>
    <pc:chgData name="Alexander Podstrechnyy" userId="d3275ce00c86cd55" providerId="LiveId" clId="{6850558A-6D02-4415-99AF-84CC7F751F47}"/>
    <pc:docChg chg="modSld">
      <pc:chgData name="Alexander Podstrechnyy" userId="d3275ce00c86cd55" providerId="LiveId" clId="{6850558A-6D02-4415-99AF-84CC7F751F47}" dt="2021-11-08T14:18:00.032" v="116"/>
      <pc:docMkLst>
        <pc:docMk/>
      </pc:docMkLst>
      <pc:sldChg chg="modSp mod">
        <pc:chgData name="Alexander Podstrechnyy" userId="d3275ce00c86cd55" providerId="LiveId" clId="{6850558A-6D02-4415-99AF-84CC7F751F47}" dt="2021-11-08T14:18:00.032" v="116"/>
        <pc:sldMkLst>
          <pc:docMk/>
          <pc:sldMk cId="1379405591" sldId="256"/>
        </pc:sldMkLst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1379405591" sldId="256"/>
            <ac:spMk id="2" creationId="{DDE48C9B-D80A-4BCD-ABBA-37DC9117A70D}"/>
          </ac:spMkLst>
        </pc:spChg>
        <pc:spChg chg="mod">
          <ac:chgData name="Alexander Podstrechnyy" userId="d3275ce00c86cd55" providerId="LiveId" clId="{6850558A-6D02-4415-99AF-84CC7F751F47}" dt="2021-11-08T14:13:31.785" v="114" actId="20577"/>
          <ac:spMkLst>
            <pc:docMk/>
            <pc:sldMk cId="1379405591" sldId="256"/>
            <ac:spMk id="3" creationId="{34595F56-21B9-4CDD-AFA7-D60F38DD520B}"/>
          </ac:spMkLst>
        </pc:spChg>
      </pc:sldChg>
      <pc:sldChg chg="modSp">
        <pc:chgData name="Alexander Podstrechnyy" userId="d3275ce00c86cd55" providerId="LiveId" clId="{6850558A-6D02-4415-99AF-84CC7F751F47}" dt="2021-11-08T14:18:00.032" v="116"/>
        <pc:sldMkLst>
          <pc:docMk/>
          <pc:sldMk cId="314960510" sldId="257"/>
        </pc:sldMkLst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314960510" sldId="257"/>
            <ac:spMk id="2" creationId="{1356F216-8E53-4328-949D-6BA6D2B7F4A7}"/>
          </ac:spMkLst>
        </pc:spChg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314960510" sldId="257"/>
            <ac:spMk id="3" creationId="{98D7C995-1FB2-43E8-81C4-2FC212DC3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1341-6362-483A-9B5D-A53BE5D7884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F8217-ACCC-436A-A6A8-8A3D3FFEE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3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….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Непродовольственные товары в мае подешевели на 0,09% (в годовом выражении подорожали на 19,2%, к декабрю - на 13,37%). Без учета плодоовощной продукции цены на продовольствие в мае выросли на 1,04% к апрелю (по сравнению с маем прошлого года - на 19,2%, к декабрю 2021 года - на 12,2%). Цены на плодоовощную продукцию понизились на 2,21% к апрелю, по сравнению с маем 2021 года рост составил 26,35%, а по сравнению с декабрем цены выросли на 25,35%.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F8217-ACCC-436A-A6A8-8A3D3FFEEFE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0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E8E6E3"/>
                </a:solidFill>
                <a:effectLst/>
                <a:latin typeface="Noto Sans" panose="020B0502040504020204" pitchFamily="34" charset="0"/>
              </a:rPr>
              <a:t>По итогам 1 квартала 2022 года физические лица на нетто-основе продали валюты на </a:t>
            </a:r>
            <a:r>
              <a:rPr lang="ru-RU" b="0" i="0" dirty="0" err="1">
                <a:solidFill>
                  <a:srgbClr val="E8E6E3"/>
                </a:solidFill>
                <a:effectLst/>
                <a:latin typeface="Noto Sans" panose="020B0502040504020204" pitchFamily="34" charset="0"/>
              </a:rPr>
              <a:t>МосБирже</a:t>
            </a:r>
            <a:r>
              <a:rPr lang="ru-RU" b="0" i="0" dirty="0">
                <a:solidFill>
                  <a:srgbClr val="E8E6E3"/>
                </a:solidFill>
                <a:effectLst/>
                <a:latin typeface="Noto Sans" panose="020B0502040504020204" pitchFamily="34" charset="0"/>
              </a:rPr>
              <a:t> на рекордные 345 млрд рублей (в основном продавали евро, купленные в предыдущие периоды), следует из "Обзора ключевых показателей профессиональных участников рынка ценных бумаг", составленного Банком России.</a:t>
            </a:r>
          </a:p>
          <a:p>
            <a:pPr algn="l"/>
            <a:r>
              <a:rPr lang="ru-RU" b="0" i="0" dirty="0">
                <a:solidFill>
                  <a:srgbClr val="E8E6E3"/>
                </a:solidFill>
                <a:effectLst/>
                <a:latin typeface="Noto Sans" panose="020B0502040504020204" pitchFamily="34" charset="0"/>
              </a:rPr>
              <a:t>При этом валюта, полученная от продажи иностранных акций на Санкт-Петербургской бирже (преимущественно доллары США), не привела к росту остатков валюты на счетах физлиц у брокеров. Часть могла быть продана за рубли, а часть – переведена в валютные депозиты либо наличную форму, отмечается в обзоре.</a:t>
            </a:r>
          </a:p>
          <a:p>
            <a:pPr algn="l"/>
            <a:r>
              <a:rPr lang="ru-RU" b="0" i="0" dirty="0">
                <a:solidFill>
                  <a:srgbClr val="E8E6E3"/>
                </a:solidFill>
                <a:effectLst/>
                <a:latin typeface="Noto Sans" panose="020B0502040504020204" pitchFamily="34" charset="0"/>
              </a:rPr>
              <a:t>В результате в структуре активов на брокерском обслуживании доля иностранной валюты снизилась до минимального значения за последние шесть кварталов, несмотря на рост обменных курсов. При этом в целях диверсификации вложений физические лица приобрели в марте юаней на 15 млрд руб., а объем покупок драгметаллов оставался небольшим.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F8217-ACCC-436A-A6A8-8A3D3FFEEFE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2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0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0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5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48C9B-D80A-4BCD-ABBA-37DC9117A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b="1" dirty="0"/>
              <a:t>Тема:</a:t>
            </a:r>
            <a:br>
              <a:rPr lang="ru-RU" sz="3600" dirty="0"/>
            </a:br>
            <a:r>
              <a:rPr lang="ru-RU" sz="3600" dirty="0"/>
              <a:t>Экономические новости России.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95F56-21B9-4CDD-AFA7-D60F38DD5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5133" y="4634316"/>
            <a:ext cx="5401733" cy="1464732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/>
              <a:t>Подготовил: </a:t>
            </a:r>
            <a:r>
              <a:rPr lang="ru-RU" sz="1600" dirty="0" err="1"/>
              <a:t>подстречный</a:t>
            </a:r>
            <a:r>
              <a:rPr lang="ru-RU" sz="1600" dirty="0"/>
              <a:t> </a:t>
            </a:r>
            <a:r>
              <a:rPr lang="ru-RU" sz="1600" dirty="0" err="1"/>
              <a:t>а.в</a:t>
            </a:r>
            <a:r>
              <a:rPr lang="ru-RU" sz="1600" dirty="0"/>
              <a:t> – 1э2</a:t>
            </a:r>
            <a:endParaRPr lang="ru-RU" sz="1600" b="1" dirty="0"/>
          </a:p>
          <a:p>
            <a:pPr algn="ctr"/>
            <a:r>
              <a:rPr lang="ru-RU" sz="1600" b="1" dirty="0"/>
              <a:t>Проверил: </a:t>
            </a:r>
            <a:r>
              <a:rPr lang="ru-RU" sz="1600" dirty="0"/>
              <a:t>преподаватель микроэкономики Хачатурян </a:t>
            </a:r>
            <a:r>
              <a:rPr lang="ru-RU" sz="1600" dirty="0" err="1"/>
              <a:t>к.с</a:t>
            </a:r>
            <a:r>
              <a:rPr lang="ru-RU" sz="1600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D8E405-9A34-4972-94AD-04427DA8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18" y="758952"/>
            <a:ext cx="6243961" cy="12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6F216-8E53-4328-949D-6BA6D2B7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7C995-1FB2-43E8-81C4-2FC212DC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ТАСС: Годовая инфляция в России замедлилась до 17,02%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ТАСС: Бензин в России за неделю в среднем подешевел на три копейки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ИНТЕРФАКС: АФК «Система» купила «Архыз» за 450 млн рублей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РИА НОВОСТИ: В России замедлилась продовольственная инфляция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ФИНАМ: Физлица в 1 квартале продали валюты на </a:t>
            </a:r>
            <a:r>
              <a:rPr lang="ru-RU" dirty="0" err="1"/>
              <a:t>МосБирже</a:t>
            </a:r>
            <a:r>
              <a:rPr lang="ru-RU" dirty="0"/>
              <a:t> на рекордные 345 млрд рублей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2116C6-16CF-4143-9369-185FFAE1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734"/>
            <a:ext cx="4243137" cy="4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6A74-A84F-4916-9AC3-72B22265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Годовая инфляция в России с 28 мая по 3 июня замедлилась до 17,02%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FE1AD-8D5A-4741-83BF-DE29CB97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402666"/>
          </a:xfrm>
        </p:spPr>
        <p:txBody>
          <a:bodyPr>
            <a:normAutofit/>
          </a:bodyPr>
          <a:lstStyle/>
          <a:p>
            <a:r>
              <a:rPr lang="ru-RU" dirty="0"/>
              <a:t>Инфляция в России с 28 мая по 3 июня замедлилась до 17,02% в годовом выражении против 17,35% неделей ранее, говорится в обзоре "О текущей ценовой ситуации", подготовленном Минэкономразвития РФ.</a:t>
            </a:r>
          </a:p>
          <a:p>
            <a:r>
              <a:rPr lang="ru-RU" dirty="0"/>
              <a:t>"В июне тенденция сохранилась - за неделю c 28 мая по 3 июня 2022 года зафиксирована </a:t>
            </a:r>
            <a:r>
              <a:rPr lang="ru-RU" dirty="0" err="1"/>
              <a:t>околонулевая</a:t>
            </a:r>
            <a:r>
              <a:rPr lang="ru-RU" dirty="0"/>
              <a:t> ценовая динамика (-0,01% после 0,00% неделей ранее). В годовом выражении темпы роста цен продолжили снижаться и по состоянию на 3 июня составили 17,02% в годовом выражении", - отмечается в обзоре.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17E476-7060-4AB0-BDC2-721D3EF5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850" cy="6953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09BCC7F-A900-492D-A03E-2BE18D898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456336"/>
            <a:ext cx="5658212" cy="31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83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69B3E-117D-4ABE-9BD7-2DF8F36D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Бензин в России за неделю в среднем подешевел на три копейки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65767-3E58-46D3-9831-EC768E07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998720" cy="4725663"/>
          </a:xfrm>
        </p:spPr>
        <p:txBody>
          <a:bodyPr>
            <a:normAutofit/>
          </a:bodyPr>
          <a:lstStyle/>
          <a:p>
            <a:r>
              <a:rPr lang="ru-RU" dirty="0"/>
              <a:t>Средние потребительские цены на бензин в России с 30 мая по 5 июня 2022 года снизились на три копейки и составили 50,61 рубля за литр, говорится в материалах Росстата.</a:t>
            </a:r>
          </a:p>
          <a:p>
            <a:r>
              <a:rPr lang="ru-RU" dirty="0"/>
              <a:t>Средние цены на бензин марки Аи-92 снизились на одну копейку - до 47,23 рубля за литр. Бензин Аи-95 подешевел на четыре копейки - до 51,27 рубля за литр, стоимость бензина Аи-98 упала на две копейки - до 60,12 рубля за литр.</a:t>
            </a:r>
          </a:p>
          <a:p>
            <a:r>
              <a:rPr lang="ru-RU" dirty="0"/>
              <a:t>Стоимость дизельного топлива уменьшилась на две копейки - до 54,42 рубля за литр.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D4632B-2C94-404D-84F8-B77BEB1B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850" cy="695325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89ED77F-378E-461F-8B5B-B6FBDAAE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73704"/>
            <a:ext cx="5448300" cy="32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AE4E2-1446-4A5C-9D5E-35355189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АФК "Система" купила производителя минеральной воды "Архыз" за 450 млн рублей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69D72-9F26-4ADC-B1AB-D5E54B59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023360"/>
          </a:xfrm>
        </p:spPr>
        <p:txBody>
          <a:bodyPr>
            <a:normAutofit/>
          </a:bodyPr>
          <a:lstStyle/>
          <a:p>
            <a:r>
              <a:rPr lang="ru-RU" dirty="0"/>
              <a:t>ПАО АФК "Система" приобрело 100% компании-производителя минеральной воды "Архыз", сообщила корпорация.</a:t>
            </a:r>
          </a:p>
          <a:p>
            <a:r>
              <a:rPr lang="ru-RU" dirty="0"/>
              <a:t>ООО "Архыз Оригинал" было куплено через 100-процентную структуру корпорации - ООО "Система Телеком Активы".</a:t>
            </a:r>
          </a:p>
          <a:p>
            <a:r>
              <a:rPr lang="ru-RU" dirty="0"/>
              <a:t>Общая сумма сделки составляет около 450 млн рублей, большая часть оплачивается за счет конвертации долга в капитал компании.</a:t>
            </a:r>
          </a:p>
          <a:p>
            <a:r>
              <a:rPr lang="ru-RU" dirty="0"/>
              <a:t>ФАС одобрила сделку в мае, ходатайство в антимонопольный орган было направлено в феврале.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1F2173-7691-43A8-BAA6-7DFFA862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" y="1"/>
            <a:ext cx="1855470" cy="57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11A09EB-A027-457A-AB43-41B65DC6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2220126"/>
            <a:ext cx="5372100" cy="332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9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AE3C7-94D5-41FC-BD63-70BA2E07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России замедлилась продовольственная инфляция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41DED-9FBD-4ED9-8CEA-5D6C19A2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55066"/>
          </a:xfrm>
        </p:spPr>
        <p:txBody>
          <a:bodyPr>
            <a:normAutofit/>
          </a:bodyPr>
          <a:lstStyle/>
          <a:p>
            <a:r>
              <a:rPr lang="ru-RU" dirty="0"/>
              <a:t>Продовольственная инфляция в России в мае составила 0,6% против 2,87% в апреле текущего года, в годовом выражении темпы роста цен на продовольствие сопоставимы - 20,05% против 20,48% месяцем ранее, следует из материалов Росстата.</a:t>
            </a:r>
          </a:p>
          <a:p>
            <a:r>
              <a:rPr lang="ru-RU" dirty="0"/>
              <a:t>Продовольственные товары в прошлом месяце по сравнению с декабрем 2021 года подорожали на 13,79%.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AD78BB-8D45-4FD1-8E8C-793C94A4E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269" y="2404614"/>
            <a:ext cx="5296430" cy="29636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68ACB4-8E29-4AE8-B45D-887C95B0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668" y="0"/>
            <a:ext cx="2478332" cy="70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2A15E-25C2-4E73-B4EA-37E21EAB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Физлица в 1 квартале продали валюты на </a:t>
            </a:r>
            <a:r>
              <a:rPr lang="ru-RU" dirty="0" err="1"/>
              <a:t>МосБирже</a:t>
            </a:r>
            <a:r>
              <a:rPr lang="ru-RU" dirty="0"/>
              <a:t> на рекордные 345 млрд рублей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586AB-78CD-4920-9581-093A650DF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580EA8-AE2D-4202-8208-A1441B25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79"/>
            <a:ext cx="2862888" cy="520248"/>
          </a:xfrm>
          <a:prstGeom prst="rect">
            <a:avLst/>
          </a:prstGeom>
        </p:spPr>
      </p:pic>
      <p:pic>
        <p:nvPicPr>
          <p:cNvPr id="2050" name="Picture 2" descr="Нетто-покупки валюты">
            <a:extLst>
              <a:ext uri="{FF2B5EF4-FFF2-40B4-BE49-F238E27FC236}">
                <a16:creationId xmlns:a16="http://schemas.microsoft.com/office/drawing/2014/main" id="{73FD5130-0FBE-44DA-A260-92F2EE46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809328"/>
            <a:ext cx="10393680" cy="4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374C8-0C18-4A70-9708-0C682150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6CA77-7B4C-4383-A083-D0F26AF2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Годовая инфляция в России с 28 мая по 3 июня замедлилась до 17,02% . — Текст: электронный // tass.ru: [сайт]. — URL: https://tass.ru/ekonomika/14860673?utm_source=yxnews&amp;utm_medium=desktop (дата обращения: 08.06.2022).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Бензин в России за неделю в среднем подешевел на три копейки. — Текст: электронный // tass.ru: [сайт]. — URL: https://tass.ru/ekonomika/14861671?utm_source=yxnews&amp;utm_medium=desktop (дата обращения: 08.06.2022).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АФК "Система" купила производителя минеральной воды "Архыз" за 450 млн рублей . — Текст: электронный // interfax.ru: [сайт]. — URL: https://www.interfax.ru/business/845251 (дата обращения: 08.06.2022).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В России замедлилась продовольственная инфляция - РИА Новости, 08.06.2022. — Текст: электронный // ria.ru: [сайт]. — URL: https://ria.ru/20220608/inflyatsiya-1794098130.html?utm_source=yxnews&amp;utm_medium=desktop (дата обращения: 08.06.2022).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Физлица в 1 квартале продали валюты на </a:t>
            </a:r>
            <a:r>
              <a:rPr lang="ru-RU" dirty="0" err="1"/>
              <a:t>МосБирже</a:t>
            </a:r>
            <a:r>
              <a:rPr lang="ru-RU" dirty="0"/>
              <a:t> на рекордные 345 млрд рублей — </a:t>
            </a:r>
            <a:r>
              <a:rPr lang="ru-RU" dirty="0" err="1"/>
              <a:t>Финам.Ру</a:t>
            </a:r>
            <a:r>
              <a:rPr lang="ru-RU" dirty="0"/>
              <a:t> . — Текст: электронный // finam.ru: [сайт]. — URL: https://www.finam.ru/publications/item/fizlica-v-1-kvartale-prodali-valyuty-na-mosbirzhe-na-rekordnye-345-mlrd-rubleiy-20220608-151521/?utm_source=yxnews&amp;utm_medium=desktop (дата обращения: 08.06.2022).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33660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ЭкГео_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00000"/>
      </a:accent1>
      <a:accent2>
        <a:srgbClr val="9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970</Words>
  <Application>Microsoft Office PowerPoint</Application>
  <PresentationFormat>Широкоэкранный</PresentationFormat>
  <Paragraphs>40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Noto Sans</vt:lpstr>
      <vt:lpstr>Wingdings</vt:lpstr>
      <vt:lpstr>Ретро</vt:lpstr>
      <vt:lpstr>Тема: Экономические новости России.</vt:lpstr>
      <vt:lpstr>Содержание</vt:lpstr>
      <vt:lpstr>Годовая инфляция в России с 28 мая по 3 июня замедлилась до 17,02%</vt:lpstr>
      <vt:lpstr>Бензин в России за неделю в среднем подешевел на три копейки</vt:lpstr>
      <vt:lpstr>АФК "Система" купила производителя минеральной воды "Архыз" за 450 млн рублей</vt:lpstr>
      <vt:lpstr>В России замедлилась продовольственная инфляция</vt:lpstr>
      <vt:lpstr>Физлица в 1 квартале продали валюты на МосБирже на рекордные 345 млрд рублей</vt:lpstr>
      <vt:lpstr>Источники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.</dc:title>
  <dc:creator>Alexander Podstrechnyy</dc:creator>
  <cp:lastModifiedBy>Alexander Podstrechnyy</cp:lastModifiedBy>
  <cp:revision>47</cp:revision>
  <dcterms:created xsi:type="dcterms:W3CDTF">2021-10-05T14:38:21Z</dcterms:created>
  <dcterms:modified xsi:type="dcterms:W3CDTF">2022-06-08T20:04:35Z</dcterms:modified>
</cp:coreProperties>
</file>