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odstrechnyy" userId="d3275ce00c86cd55" providerId="LiveId" clId="{0AE7B5D4-5BB8-48E1-BE52-4659878A4781}"/>
    <pc:docChg chg="modSld">
      <pc:chgData name="Alexander Podstrechnyy" userId="d3275ce00c86cd55" providerId="LiveId" clId="{0AE7B5D4-5BB8-48E1-BE52-4659878A4781}" dt="2021-11-08T14:18:23.879" v="0" actId="20577"/>
      <pc:docMkLst>
        <pc:docMk/>
      </pc:docMkLst>
      <pc:sldChg chg="modSp mod">
        <pc:chgData name="Alexander Podstrechnyy" userId="d3275ce00c86cd55" providerId="LiveId" clId="{0AE7B5D4-5BB8-48E1-BE52-4659878A4781}" dt="2021-11-08T14:18:23.879" v="0" actId="20577"/>
        <pc:sldMkLst>
          <pc:docMk/>
          <pc:sldMk cId="1379405591" sldId="256"/>
        </pc:sldMkLst>
        <pc:spChg chg="mod">
          <ac:chgData name="Alexander Podstrechnyy" userId="d3275ce00c86cd55" providerId="LiveId" clId="{0AE7B5D4-5BB8-48E1-BE52-4659878A4781}" dt="2021-11-08T14:18:23.879" v="0" actId="20577"/>
          <ac:spMkLst>
            <pc:docMk/>
            <pc:sldMk cId="1379405591" sldId="256"/>
            <ac:spMk id="2" creationId="{DDE48C9B-D80A-4BCD-ABBA-37DC9117A70D}"/>
          </ac:spMkLst>
        </pc:spChg>
      </pc:sldChg>
    </pc:docChg>
  </pc:docChgLst>
  <pc:docChgLst>
    <pc:chgData name="Alexander Podstrechnyy" userId="d3275ce00c86cd55" providerId="LiveId" clId="{A286AC40-C2FC-4807-8CFE-293EDA50A8AD}"/>
    <pc:docChg chg="undo custSel addSld delSld modSld sldOrd">
      <pc:chgData name="Alexander Podstrechnyy" userId="d3275ce00c86cd55" providerId="LiveId" clId="{A286AC40-C2FC-4807-8CFE-293EDA50A8AD}" dt="2022-02-17T19:25:25.285" v="21" actId="2696"/>
      <pc:docMkLst>
        <pc:docMk/>
      </pc:docMkLst>
      <pc:sldChg chg="addSp modSp new mod">
        <pc:chgData name="Alexander Podstrechnyy" userId="d3275ce00c86cd55" providerId="LiveId" clId="{A286AC40-C2FC-4807-8CFE-293EDA50A8AD}" dt="2022-02-17T19:24:55.510" v="14" actId="1076"/>
        <pc:sldMkLst>
          <pc:docMk/>
          <pc:sldMk cId="4135739599" sldId="258"/>
        </pc:sldMkLst>
        <pc:spChg chg="mod">
          <ac:chgData name="Alexander Podstrechnyy" userId="d3275ce00c86cd55" providerId="LiveId" clId="{A286AC40-C2FC-4807-8CFE-293EDA50A8AD}" dt="2022-02-17T19:24:36.027" v="10" actId="20577"/>
          <ac:spMkLst>
            <pc:docMk/>
            <pc:sldMk cId="4135739599" sldId="258"/>
            <ac:spMk id="2" creationId="{B9B2F5CF-A5EE-42D0-ABAA-707D3B5BEC32}"/>
          </ac:spMkLst>
        </pc:spChg>
        <pc:spChg chg="mod">
          <ac:chgData name="Alexander Podstrechnyy" userId="d3275ce00c86cd55" providerId="LiveId" clId="{A286AC40-C2FC-4807-8CFE-293EDA50A8AD}" dt="2022-02-17T19:24:50.269" v="13" actId="14100"/>
          <ac:spMkLst>
            <pc:docMk/>
            <pc:sldMk cId="4135739599" sldId="258"/>
            <ac:spMk id="3" creationId="{FC50D1E4-37A6-4925-A9F3-31CB3187E39D}"/>
          </ac:spMkLst>
        </pc:spChg>
        <pc:picChg chg="add mod">
          <ac:chgData name="Alexander Podstrechnyy" userId="d3275ce00c86cd55" providerId="LiveId" clId="{A286AC40-C2FC-4807-8CFE-293EDA50A8AD}" dt="2022-02-17T19:24:39.928" v="11"/>
          <ac:picMkLst>
            <pc:docMk/>
            <pc:sldMk cId="4135739599" sldId="258"/>
            <ac:picMk id="4" creationId="{097ACAFC-C44A-490B-AFEB-0F6233DDBAE3}"/>
          </ac:picMkLst>
        </pc:picChg>
        <pc:picChg chg="add mod">
          <ac:chgData name="Alexander Podstrechnyy" userId="d3275ce00c86cd55" providerId="LiveId" clId="{A286AC40-C2FC-4807-8CFE-293EDA50A8AD}" dt="2022-02-17T19:24:55.510" v="14" actId="1076"/>
          <ac:picMkLst>
            <pc:docMk/>
            <pc:sldMk cId="4135739599" sldId="258"/>
            <ac:picMk id="5" creationId="{23BEAA48-FE2F-4041-AC78-6AB448DE9B4A}"/>
          </ac:picMkLst>
        </pc:picChg>
      </pc:sldChg>
      <pc:sldChg chg="addSp modSp new del mod ord">
        <pc:chgData name="Alexander Podstrechnyy" userId="d3275ce00c86cd55" providerId="LiveId" clId="{A286AC40-C2FC-4807-8CFE-293EDA50A8AD}" dt="2022-02-17T19:25:25.285" v="21" actId="2696"/>
        <pc:sldMkLst>
          <pc:docMk/>
          <pc:sldMk cId="2886316542" sldId="259"/>
        </pc:sldMkLst>
        <pc:spChg chg="mod">
          <ac:chgData name="Alexander Podstrechnyy" userId="d3275ce00c86cd55" providerId="LiveId" clId="{A286AC40-C2FC-4807-8CFE-293EDA50A8AD}" dt="2022-02-17T19:25:18.591" v="20" actId="14100"/>
          <ac:spMkLst>
            <pc:docMk/>
            <pc:sldMk cId="2886316542" sldId="259"/>
            <ac:spMk id="3" creationId="{91103A8D-138C-4F59-8E3A-1D609C3CBFD2}"/>
          </ac:spMkLst>
        </pc:spChg>
        <pc:picChg chg="add mod">
          <ac:chgData name="Alexander Podstrechnyy" userId="d3275ce00c86cd55" providerId="LiveId" clId="{A286AC40-C2FC-4807-8CFE-293EDA50A8AD}" dt="2022-02-17T19:25:14.206" v="18"/>
          <ac:picMkLst>
            <pc:docMk/>
            <pc:sldMk cId="2886316542" sldId="259"/>
            <ac:picMk id="4" creationId="{FC72EB0E-73B2-42C1-A85C-CCA2E7B16444}"/>
          </ac:picMkLst>
        </pc:picChg>
      </pc:sldChg>
    </pc:docChg>
  </pc:docChgLst>
  <pc:docChgLst>
    <pc:chgData name="Alexander Podstrechnyy" userId="d3275ce00c86cd55" providerId="LiveId" clId="{2D9B787D-26FB-41CD-8212-14F478004667}"/>
    <pc:docChg chg="undo custSel addSld modSld">
      <pc:chgData name="Alexander Podstrechnyy" userId="d3275ce00c86cd55" providerId="LiveId" clId="{2D9B787D-26FB-41CD-8212-14F478004667}" dt="2021-10-05T15:02:06.949" v="285" actId="20577"/>
      <pc:docMkLst>
        <pc:docMk/>
      </pc:docMkLst>
      <pc:sldChg chg="addSp delSp modSp new mod">
        <pc:chgData name="Alexander Podstrechnyy" userId="d3275ce00c86cd55" providerId="LiveId" clId="{2D9B787D-26FB-41CD-8212-14F478004667}" dt="2021-10-05T15:02:06.949" v="285" actId="20577"/>
        <pc:sldMkLst>
          <pc:docMk/>
          <pc:sldMk cId="1379405591" sldId="256"/>
        </pc:sldMkLst>
        <pc:spChg chg="mod">
          <ac:chgData name="Alexander Podstrechnyy" userId="d3275ce00c86cd55" providerId="LiveId" clId="{2D9B787D-26FB-41CD-8212-14F478004667}" dt="2021-10-05T15:02:06.949" v="285" actId="20577"/>
          <ac:spMkLst>
            <pc:docMk/>
            <pc:sldMk cId="1379405591" sldId="256"/>
            <ac:spMk id="2" creationId="{DDE48C9B-D80A-4BCD-ABBA-37DC9117A70D}"/>
          </ac:spMkLst>
        </pc:spChg>
        <pc:spChg chg="mod">
          <ac:chgData name="Alexander Podstrechnyy" userId="d3275ce00c86cd55" providerId="LiveId" clId="{2D9B787D-26FB-41CD-8212-14F478004667}" dt="2021-10-05T14:48:36.474" v="266" actId="122"/>
          <ac:spMkLst>
            <pc:docMk/>
            <pc:sldMk cId="1379405591" sldId="256"/>
            <ac:spMk id="3" creationId="{34595F56-21B9-4CDD-AFA7-D60F38DD520B}"/>
          </ac:spMkLst>
        </pc:spChg>
        <pc:spChg chg="add del mod">
          <ac:chgData name="Alexander Podstrechnyy" userId="d3275ce00c86cd55" providerId="LiveId" clId="{2D9B787D-26FB-41CD-8212-14F478004667}" dt="2021-10-05T14:40:01.667" v="10" actId="478"/>
          <ac:spMkLst>
            <pc:docMk/>
            <pc:sldMk cId="1379405591" sldId="256"/>
            <ac:spMk id="5" creationId="{23163967-571E-441D-B4A7-0F439E4AC679}"/>
          </ac:spMkLst>
        </pc:spChg>
        <pc:spChg chg="add del mod">
          <ac:chgData name="Alexander Podstrechnyy" userId="d3275ce00c86cd55" providerId="LiveId" clId="{2D9B787D-26FB-41CD-8212-14F478004667}" dt="2021-10-05T14:41:01.282" v="70"/>
          <ac:spMkLst>
            <pc:docMk/>
            <pc:sldMk cId="1379405591" sldId="256"/>
            <ac:spMk id="7" creationId="{2BC61E85-1170-4AE0-A6B0-E5ADA68359E2}"/>
          </ac:spMkLst>
        </pc:spChg>
        <pc:spChg chg="add mod">
          <ac:chgData name="Alexander Podstrechnyy" userId="d3275ce00c86cd55" providerId="LiveId" clId="{2D9B787D-26FB-41CD-8212-14F478004667}" dt="2021-10-05T14:49:41.437" v="275" actId="164"/>
          <ac:spMkLst>
            <pc:docMk/>
            <pc:sldMk cId="1379405591" sldId="256"/>
            <ac:spMk id="9" creationId="{C8996FC2-1FA7-4876-8AC9-0277A54B720C}"/>
          </ac:spMkLst>
        </pc:spChg>
        <pc:spChg chg="add mod">
          <ac:chgData name="Alexander Podstrechnyy" userId="d3275ce00c86cd55" providerId="LiveId" clId="{2D9B787D-26FB-41CD-8212-14F478004667}" dt="2021-10-05T14:48:53.877" v="271" actId="571"/>
          <ac:spMkLst>
            <pc:docMk/>
            <pc:sldMk cId="1379405591" sldId="256"/>
            <ac:spMk id="11" creationId="{0A3BAD56-CDD8-40B4-A1A9-B0068CD13A23}"/>
          </ac:spMkLst>
        </pc:spChg>
        <pc:spChg chg="add mod">
          <ac:chgData name="Alexander Podstrechnyy" userId="d3275ce00c86cd55" providerId="LiveId" clId="{2D9B787D-26FB-41CD-8212-14F478004667}" dt="2021-10-05T14:48:53.510" v="270" actId="571"/>
          <ac:spMkLst>
            <pc:docMk/>
            <pc:sldMk cId="1379405591" sldId="256"/>
            <ac:spMk id="13" creationId="{17EBE799-8000-4090-8FBC-CCF49C8A35B7}"/>
          </ac:spMkLst>
        </pc:spChg>
        <pc:grpChg chg="add mod">
          <ac:chgData name="Alexander Podstrechnyy" userId="d3275ce00c86cd55" providerId="LiveId" clId="{2D9B787D-26FB-41CD-8212-14F478004667}" dt="2021-10-05T14:49:43.825" v="276" actId="1076"/>
          <ac:grpSpMkLst>
            <pc:docMk/>
            <pc:sldMk cId="1379405591" sldId="256"/>
            <ac:grpSpMk id="14" creationId="{84A3D148-2761-4178-9D7C-3CFCD04AEFD8}"/>
          </ac:grpSpMkLst>
        </pc:grpChg>
        <pc:picChg chg="add del mod">
          <ac:chgData name="Alexander Podstrechnyy" userId="d3275ce00c86cd55" providerId="LiveId" clId="{2D9B787D-26FB-41CD-8212-14F478004667}" dt="2021-10-05T14:40:01.667" v="10" actId="478"/>
          <ac:picMkLst>
            <pc:docMk/>
            <pc:sldMk cId="1379405591" sldId="256"/>
            <ac:picMk id="4" creationId="{6E70229F-D3E1-438A-82AF-EDA9818125F8}"/>
          </ac:picMkLst>
        </pc:picChg>
        <pc:picChg chg="add del mod">
          <ac:chgData name="Alexander Podstrechnyy" userId="d3275ce00c86cd55" providerId="LiveId" clId="{2D9B787D-26FB-41CD-8212-14F478004667}" dt="2021-10-05T14:41:01.282" v="70"/>
          <ac:picMkLst>
            <pc:docMk/>
            <pc:sldMk cId="1379405591" sldId="256"/>
            <ac:picMk id="6" creationId="{E5C486B6-722A-49BA-9F07-9A7A81D500C1}"/>
          </ac:picMkLst>
        </pc:picChg>
        <pc:picChg chg="add mod">
          <ac:chgData name="Alexander Podstrechnyy" userId="d3275ce00c86cd55" providerId="LiveId" clId="{2D9B787D-26FB-41CD-8212-14F478004667}" dt="2021-10-05T14:49:41.437" v="275" actId="164"/>
          <ac:picMkLst>
            <pc:docMk/>
            <pc:sldMk cId="1379405591" sldId="256"/>
            <ac:picMk id="8" creationId="{0A56AE5F-0C9D-42FA-835D-2460559032AF}"/>
          </ac:picMkLst>
        </pc:picChg>
        <pc:picChg chg="add mod">
          <ac:chgData name="Alexander Podstrechnyy" userId="d3275ce00c86cd55" providerId="LiveId" clId="{2D9B787D-26FB-41CD-8212-14F478004667}" dt="2021-10-05T14:48:53.877" v="271" actId="571"/>
          <ac:picMkLst>
            <pc:docMk/>
            <pc:sldMk cId="1379405591" sldId="256"/>
            <ac:picMk id="10" creationId="{B853AC8D-0BCF-48A7-9AA9-FBC43FCDD465}"/>
          </ac:picMkLst>
        </pc:picChg>
        <pc:picChg chg="add mod">
          <ac:chgData name="Alexander Podstrechnyy" userId="d3275ce00c86cd55" providerId="LiveId" clId="{2D9B787D-26FB-41CD-8212-14F478004667}" dt="2021-10-05T14:48:53.510" v="270" actId="571"/>
          <ac:picMkLst>
            <pc:docMk/>
            <pc:sldMk cId="1379405591" sldId="256"/>
            <ac:picMk id="12" creationId="{E2743B9E-A9B5-4F93-91F0-820A1440F9AD}"/>
          </ac:picMkLst>
        </pc:picChg>
      </pc:sldChg>
      <pc:sldChg chg="modSp new mod">
        <pc:chgData name="Alexander Podstrechnyy" userId="d3275ce00c86cd55" providerId="LiveId" clId="{2D9B787D-26FB-41CD-8212-14F478004667}" dt="2021-10-05T14:48:06.444" v="262" actId="12"/>
        <pc:sldMkLst>
          <pc:docMk/>
          <pc:sldMk cId="314960510" sldId="257"/>
        </pc:sldMkLst>
        <pc:spChg chg="mod">
          <ac:chgData name="Alexander Podstrechnyy" userId="d3275ce00c86cd55" providerId="LiveId" clId="{2D9B787D-26FB-41CD-8212-14F478004667}" dt="2021-10-05T14:44:44.604" v="203"/>
          <ac:spMkLst>
            <pc:docMk/>
            <pc:sldMk cId="314960510" sldId="257"/>
            <ac:spMk id="2" creationId="{1356F216-8E53-4328-949D-6BA6D2B7F4A7}"/>
          </ac:spMkLst>
        </pc:spChg>
        <pc:spChg chg="mod">
          <ac:chgData name="Alexander Podstrechnyy" userId="d3275ce00c86cd55" providerId="LiveId" clId="{2D9B787D-26FB-41CD-8212-14F478004667}" dt="2021-10-05T14:48:06.444" v="262" actId="12"/>
          <ac:spMkLst>
            <pc:docMk/>
            <pc:sldMk cId="314960510" sldId="257"/>
            <ac:spMk id="3" creationId="{98D7C995-1FB2-43E8-81C4-2FC212DC3AE2}"/>
          </ac:spMkLst>
        </pc:spChg>
      </pc:sldChg>
      <pc:sldMasterChg chg="addSldLayout">
        <pc:chgData name="Alexander Podstrechnyy" userId="d3275ce00c86cd55" providerId="LiveId" clId="{2D9B787D-26FB-41CD-8212-14F478004667}" dt="2021-10-05T14:38:22.764" v="0" actId="680"/>
        <pc:sldMasterMkLst>
          <pc:docMk/>
          <pc:sldMasterMk cId="2645070519" sldId="2147483648"/>
        </pc:sldMasterMkLst>
        <pc:sldLayoutChg chg="add">
          <pc:chgData name="Alexander Podstrechnyy" userId="d3275ce00c86cd55" providerId="LiveId" clId="{2D9B787D-26FB-41CD-8212-14F478004667}" dt="2021-10-05T14:38:22.764" v="0" actId="680"/>
          <pc:sldLayoutMkLst>
            <pc:docMk/>
            <pc:sldMasterMk cId="2645070519" sldId="2147483648"/>
            <pc:sldLayoutMk cId="4189521943" sldId="2147483649"/>
          </pc:sldLayoutMkLst>
        </pc:sldLayoutChg>
      </pc:sldMasterChg>
    </pc:docChg>
  </pc:docChgLst>
  <pc:docChgLst>
    <pc:chgData name="Alexander Podstrechnyy" userId="d3275ce00c86cd55" providerId="LiveId" clId="{6850558A-6D02-4415-99AF-84CC7F751F47}"/>
    <pc:docChg chg="modSld">
      <pc:chgData name="Alexander Podstrechnyy" userId="d3275ce00c86cd55" providerId="LiveId" clId="{6850558A-6D02-4415-99AF-84CC7F751F47}" dt="2021-11-08T14:18:00.032" v="116"/>
      <pc:docMkLst>
        <pc:docMk/>
      </pc:docMkLst>
      <pc:sldChg chg="modSp mod">
        <pc:chgData name="Alexander Podstrechnyy" userId="d3275ce00c86cd55" providerId="LiveId" clId="{6850558A-6D02-4415-99AF-84CC7F751F47}" dt="2021-11-08T14:18:00.032" v="116"/>
        <pc:sldMkLst>
          <pc:docMk/>
          <pc:sldMk cId="1379405591" sldId="256"/>
        </pc:sldMkLst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1379405591" sldId="256"/>
            <ac:spMk id="2" creationId="{DDE48C9B-D80A-4BCD-ABBA-37DC9117A70D}"/>
          </ac:spMkLst>
        </pc:spChg>
        <pc:spChg chg="mod">
          <ac:chgData name="Alexander Podstrechnyy" userId="d3275ce00c86cd55" providerId="LiveId" clId="{6850558A-6D02-4415-99AF-84CC7F751F47}" dt="2021-11-08T14:13:31.785" v="114" actId="20577"/>
          <ac:spMkLst>
            <pc:docMk/>
            <pc:sldMk cId="1379405591" sldId="256"/>
            <ac:spMk id="3" creationId="{34595F56-21B9-4CDD-AFA7-D60F38DD520B}"/>
          </ac:spMkLst>
        </pc:spChg>
      </pc:sldChg>
      <pc:sldChg chg="modSp">
        <pc:chgData name="Alexander Podstrechnyy" userId="d3275ce00c86cd55" providerId="LiveId" clId="{6850558A-6D02-4415-99AF-84CC7F751F47}" dt="2021-11-08T14:18:00.032" v="116"/>
        <pc:sldMkLst>
          <pc:docMk/>
          <pc:sldMk cId="314960510" sldId="257"/>
        </pc:sldMkLst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314960510" sldId="257"/>
            <ac:spMk id="2" creationId="{1356F216-8E53-4328-949D-6BA6D2B7F4A7}"/>
          </ac:spMkLst>
        </pc:spChg>
        <pc:spChg chg="mod">
          <ac:chgData name="Alexander Podstrechnyy" userId="d3275ce00c86cd55" providerId="LiveId" clId="{6850558A-6D02-4415-99AF-84CC7F751F47}" dt="2021-11-08T14:18:00.032" v="116"/>
          <ac:spMkLst>
            <pc:docMk/>
            <pc:sldMk cId="314960510" sldId="257"/>
            <ac:spMk id="3" creationId="{98D7C995-1FB2-43E8-81C4-2FC212DC3A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0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0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48C9B-D80A-4BCD-ABBA-37DC9117A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b="1" dirty="0"/>
              <a:t>Тема:</a:t>
            </a:r>
            <a:br>
              <a:rPr lang="ru-RU" sz="3600" dirty="0"/>
            </a:br>
            <a:r>
              <a:rPr lang="ru-RU" sz="3600" dirty="0"/>
              <a:t>Томас Ман – основные идеи, принципы и подходы.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95F56-21B9-4CDD-AFA7-D60F38DD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5133" y="4634316"/>
            <a:ext cx="5401733" cy="1464732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/>
              <a:t>Подготовил: </a:t>
            </a:r>
            <a:r>
              <a:rPr lang="ru-RU" sz="1600" dirty="0" err="1"/>
              <a:t>подстречный</a:t>
            </a:r>
            <a:r>
              <a:rPr lang="ru-RU" sz="1600" dirty="0"/>
              <a:t> </a:t>
            </a:r>
            <a:r>
              <a:rPr lang="ru-RU" sz="1600" dirty="0" err="1"/>
              <a:t>а.в</a:t>
            </a:r>
            <a:r>
              <a:rPr lang="ru-RU" sz="1600" dirty="0"/>
              <a:t> – 1э2</a:t>
            </a:r>
            <a:endParaRPr lang="ru-RU" sz="1600" b="1" dirty="0"/>
          </a:p>
          <a:p>
            <a:pPr algn="ctr"/>
            <a:r>
              <a:rPr lang="ru-RU" sz="1600" b="1" dirty="0"/>
              <a:t>Проверил: </a:t>
            </a:r>
            <a:r>
              <a:rPr lang="ru-RU" sz="1600" dirty="0"/>
              <a:t>преподаватель истории экономических учений Полянский Д.С.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A3D148-2761-4178-9D7C-3CFCD04AEFD8}"/>
              </a:ext>
            </a:extLst>
          </p:cNvPr>
          <p:cNvGrpSpPr/>
          <p:nvPr/>
        </p:nvGrpSpPr>
        <p:grpSpPr>
          <a:xfrm>
            <a:off x="4130234" y="449748"/>
            <a:ext cx="3992492" cy="1458856"/>
            <a:chOff x="4099754" y="449748"/>
            <a:chExt cx="3992492" cy="1458856"/>
          </a:xfrm>
        </p:grpSpPr>
        <p:pic>
          <p:nvPicPr>
            <p:cNvPr id="8" name="Изображение 9">
              <a:extLst>
                <a:ext uri="{FF2B5EF4-FFF2-40B4-BE49-F238E27FC236}">
                  <a16:creationId xmlns:a16="http://schemas.microsoft.com/office/drawing/2014/main" id="{0A56AE5F-0C9D-42FA-835D-24605590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9754" y="449748"/>
              <a:ext cx="3694682" cy="11496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996FC2-1FA7-4876-8AC9-0277A54B720C}"/>
                </a:ext>
              </a:extLst>
            </p:cNvPr>
            <p:cNvSpPr txBox="1"/>
            <p:nvPr/>
          </p:nvSpPr>
          <p:spPr>
            <a:xfrm>
              <a:off x="4099754" y="1539272"/>
              <a:ext cx="399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951A1D"/>
                  </a:solidFill>
                </a:rPr>
                <a:t>МОСКОВСКИЙ ОБЛАСТНОЙ ФИЛИАЛ</a:t>
              </a:r>
              <a:endParaRPr lang="en-US" b="1" dirty="0">
                <a:solidFill>
                  <a:srgbClr val="951A1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6F216-8E53-4328-949D-6BA6D2B7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7C995-1FB2-43E8-81C4-2FC212DC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Введение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Основные идеи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Характеристика основных идей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Заключение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Источники информации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5CEAB2-A3C1-40B3-86C1-45C384AEB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845733"/>
            <a:ext cx="3792538" cy="40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AB5BF-C446-4E41-BCF6-7341969F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7AB16-2DC4-44A7-96A3-5F3EAC33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734"/>
            <a:ext cx="5059680" cy="40233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Томас Ман (1571-1641) – английский экономист, сторонник идей меркантилизма</a:t>
            </a:r>
            <a:r>
              <a:rPr lang="en-US" dirty="0"/>
              <a:t>.</a:t>
            </a:r>
            <a:r>
              <a:rPr lang="ru-RU" dirty="0"/>
              <a:t> Наиболее известен как автор идеи положенной в основу количественной теории денег: увеличение богатства страны находится в зависимости от торговли.</a:t>
            </a:r>
          </a:p>
          <a:p>
            <a:r>
              <a:rPr lang="ru-RU" dirty="0"/>
              <a:t>До сегодняшнего дня сохранилось два сочинения этого ученого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«Рассуждение о торговле Англии с Ост-Индией»;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«Богатство Англии во внешней торговле, или Баланс нашей внешней торговли как регулятор нашего богатства».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54BD9-2A8E-46DC-A728-85C6D86A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29783"/>
            <a:ext cx="2954483" cy="393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F1968-5ED0-4F80-A592-F1D0468F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CA60A-240B-4BCE-8611-B8841D02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dirty="0"/>
              <a:t>Количественная теория денег.</a:t>
            </a:r>
            <a:r>
              <a:rPr lang="ru-RU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Понимание богатства и сокровища.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Принцип обогащения страны.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Производство –</a:t>
            </a:r>
            <a:r>
              <a:rPr lang="en-US" b="1" dirty="0"/>
              <a:t> </a:t>
            </a:r>
            <a:r>
              <a:rPr lang="ru-RU" b="1" dirty="0"/>
              <a:t>основа торговли.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Продавай больше, чем потребляй.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Протекционизм – основа развития государства.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E95CB6-5D39-414B-B18D-190513542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16" y="1845734"/>
            <a:ext cx="2641534" cy="238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9380632-DBE2-49B2-A024-DF4F2EEE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04" y="3428278"/>
            <a:ext cx="4998720" cy="27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80E03DD-F3BF-4C70-BCC6-E2EAF8199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877" y="4646748"/>
            <a:ext cx="3368575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0F4A21C-3D2C-4583-89E4-96369B34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54" y="1845734"/>
            <a:ext cx="1960182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83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2F5CF-A5EE-42D0-ABAA-707D3B5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0D1E4-37A6-4925-A9F3-31CB3187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Томас Ман дал большой толчок в развитии меркантилизма. Позднее приверженцы этой идеологии понимали, что борьба государства с рынком непродуктивна, рынок регулируется особыми законами в области производства, международное разделение труда способно приносить выгоду.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7ACAFC-C44A-490B-AFEB-0F6233DDB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8"/>
          <a:stretch/>
        </p:blipFill>
        <p:spPr bwMode="auto">
          <a:xfrm>
            <a:off x="1097280" y="3429001"/>
            <a:ext cx="514794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EAA48-FE2F-4041-AC78-6AB448DE9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/>
          <a:stretch/>
        </p:blipFill>
        <p:spPr bwMode="auto">
          <a:xfrm>
            <a:off x="5903119" y="3429000"/>
            <a:ext cx="5252561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F2154-1E42-4C6F-9B7B-D7196A30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478E1-7092-45D8-94F0-68E27DD6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Томас Ман, английский экономист, меркантилист. — Текст: электронный // spravochnick.ru: [сайт]. — URL: https://spravochnick.ru/ekonomika/tomas_man_angliyskiy_ekonomist_merkantilist/ (дата обращения: 06.04.2022).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Экономическая теория. Страница 3. — Текст: электронный // mathtask.ru: [сайт]. — URL: http://www.mathtask.ru/0802-economic-theory.php (дата обращения: 06.04.2022).</a:t>
            </a:r>
          </a:p>
        </p:txBody>
      </p:sp>
    </p:spTree>
    <p:extLst>
      <p:ext uri="{BB962C8B-B14F-4D97-AF65-F5344CB8AC3E}">
        <p14:creationId xmlns:p14="http://schemas.microsoft.com/office/powerpoint/2010/main" val="41046522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ЭкГео_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00000"/>
      </a:accent1>
      <a:accent2>
        <a:srgbClr val="9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276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Ретро</vt:lpstr>
      <vt:lpstr>Тема: Томас Ман – основные идеи, принципы и подходы.</vt:lpstr>
      <vt:lpstr>Содержание</vt:lpstr>
      <vt:lpstr>Введение</vt:lpstr>
      <vt:lpstr>Основные идеи</vt:lpstr>
      <vt:lpstr>Заключение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.</dc:title>
  <dc:creator>Alexander Podstrechnyy</dc:creator>
  <cp:lastModifiedBy>Alexander Podstrechnyy</cp:lastModifiedBy>
  <cp:revision>115</cp:revision>
  <dcterms:created xsi:type="dcterms:W3CDTF">2021-10-05T14:38:21Z</dcterms:created>
  <dcterms:modified xsi:type="dcterms:W3CDTF">2022-04-06T16:19:21Z</dcterms:modified>
</cp:coreProperties>
</file>