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76" r:id="rId5"/>
    <p:sldId id="265" r:id="rId6"/>
    <p:sldId id="259" r:id="rId7"/>
    <p:sldId id="260" r:id="rId8"/>
    <p:sldId id="269" r:id="rId9"/>
    <p:sldId id="262" r:id="rId10"/>
    <p:sldId id="266" r:id="rId11"/>
    <p:sldId id="270" r:id="rId12"/>
    <p:sldId id="273" r:id="rId13"/>
    <p:sldId id="263" r:id="rId14"/>
    <p:sldId id="264" r:id="rId15"/>
    <p:sldId id="274" r:id="rId16"/>
  </p:sldIdLst>
  <p:sldSz cx="4608513" cy="29956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D8F"/>
    <a:srgbClr val="6B8FE9"/>
    <a:srgbClr val="32A9DE"/>
    <a:srgbClr val="E76F51"/>
    <a:srgbClr val="E9C46A"/>
    <a:srgbClr val="C9CBA3"/>
    <a:srgbClr val="264653"/>
    <a:srgbClr val="FF9393"/>
    <a:srgbClr val="B8F8FA"/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handoutView">
  <p:normalViewPr>
    <p:restoredLeft sz="16447" autoAdjust="0"/>
    <p:restoredTop sz="94629" autoAdjust="0"/>
  </p:normalViewPr>
  <p:slideViewPr>
    <p:cSldViewPr snapToGrid="0">
      <p:cViewPr>
        <p:scale>
          <a:sx n="191" d="100"/>
          <a:sy n="191" d="100"/>
        </p:scale>
        <p:origin x="603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8" d="100"/>
          <a:sy n="68" d="100"/>
        </p:scale>
        <p:origin x="2103" y="53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37105-20D3-C416-6257-68F54144B2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0CEF55E1-033D-A334-2D4E-8ACBD7D182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731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1F3D8-CF93-46BF-B1D3-A6519AD8A7B9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90825" y="857250"/>
            <a:ext cx="35623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329FB-F21C-473D-BE30-DE06B6A39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06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329FB-F21C-473D-BE30-DE06B6A39EE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07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329FB-F21C-473D-BE30-DE06B6A39EE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127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639" y="490255"/>
            <a:ext cx="3917236" cy="1042917"/>
          </a:xfrm>
        </p:spPr>
        <p:txBody>
          <a:bodyPr anchor="b"/>
          <a:lstStyle>
            <a:lvl1pPr algn="ctr">
              <a:defRPr sz="2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64" y="1573391"/>
            <a:ext cx="3456385" cy="723246"/>
          </a:xfrm>
        </p:spPr>
        <p:txBody>
          <a:bodyPr/>
          <a:lstStyle>
            <a:lvl1pPr marL="0" indent="0" algn="ctr">
              <a:buNone/>
              <a:defRPr sz="1048"/>
            </a:lvl1pPr>
            <a:lvl2pPr marL="199705" indent="0" algn="ctr">
              <a:buNone/>
              <a:defRPr sz="874"/>
            </a:lvl2pPr>
            <a:lvl3pPr marL="399410" indent="0" algn="ctr">
              <a:buNone/>
              <a:defRPr sz="786"/>
            </a:lvl3pPr>
            <a:lvl4pPr marL="599115" indent="0" algn="ctr">
              <a:buNone/>
              <a:defRPr sz="699"/>
            </a:lvl4pPr>
            <a:lvl5pPr marL="798820" indent="0" algn="ctr">
              <a:buNone/>
              <a:defRPr sz="699"/>
            </a:lvl5pPr>
            <a:lvl6pPr marL="998525" indent="0" algn="ctr">
              <a:buNone/>
              <a:defRPr sz="699"/>
            </a:lvl6pPr>
            <a:lvl7pPr marL="1198230" indent="0" algn="ctr">
              <a:buNone/>
              <a:defRPr sz="699"/>
            </a:lvl7pPr>
            <a:lvl8pPr marL="1397935" indent="0" algn="ctr">
              <a:buNone/>
              <a:defRPr sz="699"/>
            </a:lvl8pPr>
            <a:lvl9pPr marL="1597640" indent="0" algn="ctr">
              <a:buNone/>
              <a:defRPr sz="6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58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10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967" y="159488"/>
            <a:ext cx="993711" cy="253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36" y="159488"/>
            <a:ext cx="2923525" cy="253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34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79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35" y="746824"/>
            <a:ext cx="3974842" cy="1246092"/>
          </a:xfrm>
        </p:spPr>
        <p:txBody>
          <a:bodyPr anchor="b"/>
          <a:lstStyle>
            <a:lvl1pPr>
              <a:defRPr sz="2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35" y="2004704"/>
            <a:ext cx="3974842" cy="655290"/>
          </a:xfrm>
        </p:spPr>
        <p:txBody>
          <a:bodyPr/>
          <a:lstStyle>
            <a:lvl1pPr marL="0" indent="0">
              <a:buNone/>
              <a:defRPr sz="1048">
                <a:solidFill>
                  <a:schemeClr val="tx1">
                    <a:tint val="82000"/>
                  </a:schemeClr>
                </a:solidFill>
              </a:defRPr>
            </a:lvl1pPr>
            <a:lvl2pPr marL="199705" indent="0">
              <a:buNone/>
              <a:defRPr sz="874">
                <a:solidFill>
                  <a:schemeClr val="tx1">
                    <a:tint val="82000"/>
                  </a:schemeClr>
                </a:solidFill>
              </a:defRPr>
            </a:lvl2pPr>
            <a:lvl3pPr marL="399410" indent="0">
              <a:buNone/>
              <a:defRPr sz="786">
                <a:solidFill>
                  <a:schemeClr val="tx1">
                    <a:tint val="82000"/>
                  </a:schemeClr>
                </a:solidFill>
              </a:defRPr>
            </a:lvl3pPr>
            <a:lvl4pPr marL="599115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4pPr>
            <a:lvl5pPr marL="798820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5pPr>
            <a:lvl6pPr marL="998525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6pPr>
            <a:lvl7pPr marL="1198230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7pPr>
            <a:lvl8pPr marL="1397935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8pPr>
            <a:lvl9pPr marL="1597640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04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35" y="797443"/>
            <a:ext cx="1958618" cy="1900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060" y="797443"/>
            <a:ext cx="1958618" cy="1900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90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9489"/>
            <a:ext cx="3974842" cy="579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36" y="734342"/>
            <a:ext cx="1949617" cy="359889"/>
          </a:xfrm>
        </p:spPr>
        <p:txBody>
          <a:bodyPr anchor="b"/>
          <a:lstStyle>
            <a:lvl1pPr marL="0" indent="0">
              <a:buNone/>
              <a:defRPr sz="1048" b="1"/>
            </a:lvl1pPr>
            <a:lvl2pPr marL="199705" indent="0">
              <a:buNone/>
              <a:defRPr sz="874" b="1"/>
            </a:lvl2pPr>
            <a:lvl3pPr marL="399410" indent="0">
              <a:buNone/>
              <a:defRPr sz="786" b="1"/>
            </a:lvl3pPr>
            <a:lvl4pPr marL="599115" indent="0">
              <a:buNone/>
              <a:defRPr sz="699" b="1"/>
            </a:lvl4pPr>
            <a:lvl5pPr marL="798820" indent="0">
              <a:buNone/>
              <a:defRPr sz="699" b="1"/>
            </a:lvl5pPr>
            <a:lvl6pPr marL="998525" indent="0">
              <a:buNone/>
              <a:defRPr sz="699" b="1"/>
            </a:lvl6pPr>
            <a:lvl7pPr marL="1198230" indent="0">
              <a:buNone/>
              <a:defRPr sz="699" b="1"/>
            </a:lvl7pPr>
            <a:lvl8pPr marL="1397935" indent="0">
              <a:buNone/>
              <a:defRPr sz="699" b="1"/>
            </a:lvl8pPr>
            <a:lvl9pPr marL="1597640" indent="0">
              <a:buNone/>
              <a:defRPr sz="6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36" y="1094231"/>
            <a:ext cx="1949617" cy="1609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060" y="734342"/>
            <a:ext cx="1959218" cy="359889"/>
          </a:xfrm>
        </p:spPr>
        <p:txBody>
          <a:bodyPr anchor="b"/>
          <a:lstStyle>
            <a:lvl1pPr marL="0" indent="0">
              <a:buNone/>
              <a:defRPr sz="1048" b="1"/>
            </a:lvl1pPr>
            <a:lvl2pPr marL="199705" indent="0">
              <a:buNone/>
              <a:defRPr sz="874" b="1"/>
            </a:lvl2pPr>
            <a:lvl3pPr marL="399410" indent="0">
              <a:buNone/>
              <a:defRPr sz="786" b="1"/>
            </a:lvl3pPr>
            <a:lvl4pPr marL="599115" indent="0">
              <a:buNone/>
              <a:defRPr sz="699" b="1"/>
            </a:lvl4pPr>
            <a:lvl5pPr marL="798820" indent="0">
              <a:buNone/>
              <a:defRPr sz="699" b="1"/>
            </a:lvl5pPr>
            <a:lvl6pPr marL="998525" indent="0">
              <a:buNone/>
              <a:defRPr sz="699" b="1"/>
            </a:lvl6pPr>
            <a:lvl7pPr marL="1198230" indent="0">
              <a:buNone/>
              <a:defRPr sz="699" b="1"/>
            </a:lvl7pPr>
            <a:lvl8pPr marL="1397935" indent="0">
              <a:buNone/>
              <a:defRPr sz="699" b="1"/>
            </a:lvl8pPr>
            <a:lvl9pPr marL="1597640" indent="0">
              <a:buNone/>
              <a:defRPr sz="6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060" y="1094231"/>
            <a:ext cx="1959218" cy="1609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41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16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54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99708"/>
            <a:ext cx="1486365" cy="698976"/>
          </a:xfrm>
        </p:spPr>
        <p:txBody>
          <a:bodyPr anchor="b"/>
          <a:lstStyle>
            <a:lvl1pPr>
              <a:defRPr sz="1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218" y="431313"/>
            <a:ext cx="2333060" cy="2128827"/>
          </a:xfrm>
        </p:spPr>
        <p:txBody>
          <a:bodyPr/>
          <a:lstStyle>
            <a:lvl1pPr>
              <a:defRPr sz="1398"/>
            </a:lvl1pPr>
            <a:lvl2pPr>
              <a:defRPr sz="1223"/>
            </a:lvl2pPr>
            <a:lvl3pPr>
              <a:defRPr sz="1048"/>
            </a:lvl3pPr>
            <a:lvl4pPr>
              <a:defRPr sz="874"/>
            </a:lvl4pPr>
            <a:lvl5pPr>
              <a:defRPr sz="874"/>
            </a:lvl5pPr>
            <a:lvl6pPr>
              <a:defRPr sz="874"/>
            </a:lvl6pPr>
            <a:lvl7pPr>
              <a:defRPr sz="874"/>
            </a:lvl7pPr>
            <a:lvl8pPr>
              <a:defRPr sz="874"/>
            </a:lvl8pPr>
            <a:lvl9pPr>
              <a:defRPr sz="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898684"/>
            <a:ext cx="1486365" cy="1664923"/>
          </a:xfrm>
        </p:spPr>
        <p:txBody>
          <a:bodyPr/>
          <a:lstStyle>
            <a:lvl1pPr marL="0" indent="0">
              <a:buNone/>
              <a:defRPr sz="699"/>
            </a:lvl1pPr>
            <a:lvl2pPr marL="199705" indent="0">
              <a:buNone/>
              <a:defRPr sz="612"/>
            </a:lvl2pPr>
            <a:lvl3pPr marL="399410" indent="0">
              <a:buNone/>
              <a:defRPr sz="524"/>
            </a:lvl3pPr>
            <a:lvl4pPr marL="599115" indent="0">
              <a:buNone/>
              <a:defRPr sz="437"/>
            </a:lvl4pPr>
            <a:lvl5pPr marL="798820" indent="0">
              <a:buNone/>
              <a:defRPr sz="437"/>
            </a:lvl5pPr>
            <a:lvl6pPr marL="998525" indent="0">
              <a:buNone/>
              <a:defRPr sz="437"/>
            </a:lvl6pPr>
            <a:lvl7pPr marL="1198230" indent="0">
              <a:buNone/>
              <a:defRPr sz="437"/>
            </a:lvl7pPr>
            <a:lvl8pPr marL="1397935" indent="0">
              <a:buNone/>
              <a:defRPr sz="437"/>
            </a:lvl8pPr>
            <a:lvl9pPr marL="1597640" indent="0">
              <a:buNone/>
              <a:defRPr sz="4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97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99708"/>
            <a:ext cx="1486365" cy="698976"/>
          </a:xfrm>
        </p:spPr>
        <p:txBody>
          <a:bodyPr anchor="b"/>
          <a:lstStyle>
            <a:lvl1pPr>
              <a:defRPr sz="1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218" y="431313"/>
            <a:ext cx="2333060" cy="2128827"/>
          </a:xfrm>
        </p:spPr>
        <p:txBody>
          <a:bodyPr anchor="t"/>
          <a:lstStyle>
            <a:lvl1pPr marL="0" indent="0">
              <a:buNone/>
              <a:defRPr sz="1398"/>
            </a:lvl1pPr>
            <a:lvl2pPr marL="199705" indent="0">
              <a:buNone/>
              <a:defRPr sz="1223"/>
            </a:lvl2pPr>
            <a:lvl3pPr marL="399410" indent="0">
              <a:buNone/>
              <a:defRPr sz="1048"/>
            </a:lvl3pPr>
            <a:lvl4pPr marL="599115" indent="0">
              <a:buNone/>
              <a:defRPr sz="874"/>
            </a:lvl4pPr>
            <a:lvl5pPr marL="798820" indent="0">
              <a:buNone/>
              <a:defRPr sz="874"/>
            </a:lvl5pPr>
            <a:lvl6pPr marL="998525" indent="0">
              <a:buNone/>
              <a:defRPr sz="874"/>
            </a:lvl6pPr>
            <a:lvl7pPr marL="1198230" indent="0">
              <a:buNone/>
              <a:defRPr sz="874"/>
            </a:lvl7pPr>
            <a:lvl8pPr marL="1397935" indent="0">
              <a:buNone/>
              <a:defRPr sz="874"/>
            </a:lvl8pPr>
            <a:lvl9pPr marL="1597640" indent="0">
              <a:buNone/>
              <a:defRPr sz="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898684"/>
            <a:ext cx="1486365" cy="1664923"/>
          </a:xfrm>
        </p:spPr>
        <p:txBody>
          <a:bodyPr/>
          <a:lstStyle>
            <a:lvl1pPr marL="0" indent="0">
              <a:buNone/>
              <a:defRPr sz="699"/>
            </a:lvl1pPr>
            <a:lvl2pPr marL="199705" indent="0">
              <a:buNone/>
              <a:defRPr sz="612"/>
            </a:lvl2pPr>
            <a:lvl3pPr marL="399410" indent="0">
              <a:buNone/>
              <a:defRPr sz="524"/>
            </a:lvl3pPr>
            <a:lvl4pPr marL="599115" indent="0">
              <a:buNone/>
              <a:defRPr sz="437"/>
            </a:lvl4pPr>
            <a:lvl5pPr marL="798820" indent="0">
              <a:buNone/>
              <a:defRPr sz="437"/>
            </a:lvl5pPr>
            <a:lvl6pPr marL="998525" indent="0">
              <a:buNone/>
              <a:defRPr sz="437"/>
            </a:lvl6pPr>
            <a:lvl7pPr marL="1198230" indent="0">
              <a:buNone/>
              <a:defRPr sz="437"/>
            </a:lvl7pPr>
            <a:lvl8pPr marL="1397935" indent="0">
              <a:buNone/>
              <a:defRPr sz="437"/>
            </a:lvl8pPr>
            <a:lvl9pPr marL="1597640" indent="0">
              <a:buNone/>
              <a:defRPr sz="4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54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36" y="159489"/>
            <a:ext cx="3974842" cy="579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36" y="797443"/>
            <a:ext cx="3974842" cy="1900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35" y="2776490"/>
            <a:ext cx="1036915" cy="159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0" y="2776490"/>
            <a:ext cx="1555373" cy="159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763" y="2776490"/>
            <a:ext cx="1036915" cy="159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76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99410" rtl="0" eaLnBrk="1" latinLnBrk="0" hangingPunct="1">
        <a:lnSpc>
          <a:spcPct val="90000"/>
        </a:lnSpc>
        <a:spcBef>
          <a:spcPct val="0"/>
        </a:spcBef>
        <a:buNone/>
        <a:defRPr sz="19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852" indent="-99852" algn="l" defTabSz="399410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1pPr>
      <a:lvl2pPr marL="299557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1048" kern="1200">
          <a:solidFill>
            <a:schemeClr val="tx1"/>
          </a:solidFill>
          <a:latin typeface="+mn-lt"/>
          <a:ea typeface="+mn-ea"/>
          <a:cs typeface="+mn-cs"/>
        </a:defRPr>
      </a:lvl2pPr>
      <a:lvl3pPr marL="499262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874" kern="1200">
          <a:solidFill>
            <a:schemeClr val="tx1"/>
          </a:solidFill>
          <a:latin typeface="+mn-lt"/>
          <a:ea typeface="+mn-ea"/>
          <a:cs typeface="+mn-cs"/>
        </a:defRPr>
      </a:lvl3pPr>
      <a:lvl4pPr marL="698967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4pPr>
      <a:lvl5pPr marL="898672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5pPr>
      <a:lvl6pPr marL="1098377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6pPr>
      <a:lvl7pPr marL="1298082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7pPr>
      <a:lvl8pPr marL="1497787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8pPr>
      <a:lvl9pPr marL="1697492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1pPr>
      <a:lvl2pPr marL="199705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2pPr>
      <a:lvl3pPr marL="39941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3pPr>
      <a:lvl4pPr marL="599115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4pPr>
      <a:lvl5pPr marL="79882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5pPr>
      <a:lvl6pPr marL="998525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6pPr>
      <a:lvl7pPr marL="119823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7pPr>
      <a:lvl8pPr marL="1397935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8pPr>
      <a:lvl9pPr marL="159764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4.sv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4.sv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6F51"/>
            </a:gs>
            <a:gs pos="98000">
              <a:srgbClr val="E9C4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16A0A1-CE73-A9AD-B95E-D58547F27543}"/>
              </a:ext>
            </a:extLst>
          </p:cNvPr>
          <p:cNvSpPr txBox="1"/>
          <p:nvPr/>
        </p:nvSpPr>
        <p:spPr>
          <a:xfrm>
            <a:off x="1348352" y="229928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badi" panose="020F0502020204030204" pitchFamily="34" charset="0"/>
              </a:rPr>
              <a:t>Pitch Perfect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032F0-2659-A28A-DF08-BCA51835BA59}"/>
              </a:ext>
            </a:extLst>
          </p:cNvPr>
          <p:cNvSpPr txBox="1"/>
          <p:nvPr/>
        </p:nvSpPr>
        <p:spPr>
          <a:xfrm>
            <a:off x="1665747" y="576092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SIGHT-READING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68D9D-2496-CAD7-FDD1-361476BFD678}"/>
              </a:ext>
            </a:extLst>
          </p:cNvPr>
          <p:cNvCxnSpPr>
            <a:cxnSpLocks/>
          </p:cNvCxnSpPr>
          <p:nvPr/>
        </p:nvCxnSpPr>
        <p:spPr>
          <a:xfrm>
            <a:off x="-35744" y="1532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DD89B1-CAA1-E789-6F3F-20450D2BF9EF}"/>
              </a:ext>
            </a:extLst>
          </p:cNvPr>
          <p:cNvCxnSpPr>
            <a:cxnSpLocks/>
          </p:cNvCxnSpPr>
          <p:nvPr/>
        </p:nvCxnSpPr>
        <p:spPr>
          <a:xfrm>
            <a:off x="-35744" y="1604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593F4B-4CB7-5E06-E0C0-D16D65640822}"/>
              </a:ext>
            </a:extLst>
          </p:cNvPr>
          <p:cNvCxnSpPr>
            <a:cxnSpLocks/>
          </p:cNvCxnSpPr>
          <p:nvPr/>
        </p:nvCxnSpPr>
        <p:spPr>
          <a:xfrm>
            <a:off x="-35744" y="1676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1D2D3-A144-305D-7414-7EFD840B4952}"/>
              </a:ext>
            </a:extLst>
          </p:cNvPr>
          <p:cNvCxnSpPr>
            <a:cxnSpLocks/>
          </p:cNvCxnSpPr>
          <p:nvPr/>
        </p:nvCxnSpPr>
        <p:spPr>
          <a:xfrm>
            <a:off x="-35744" y="1748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8BD122-469E-2715-BCE0-F71F40CCCEBD}"/>
              </a:ext>
            </a:extLst>
          </p:cNvPr>
          <p:cNvCxnSpPr>
            <a:cxnSpLocks/>
          </p:cNvCxnSpPr>
          <p:nvPr/>
        </p:nvCxnSpPr>
        <p:spPr>
          <a:xfrm>
            <a:off x="-35744" y="1820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068F3B-81BE-4AF4-A5BF-201005AED48A}"/>
              </a:ext>
            </a:extLst>
          </p:cNvPr>
          <p:cNvCxnSpPr>
            <a:cxnSpLocks/>
          </p:cNvCxnSpPr>
          <p:nvPr/>
        </p:nvCxnSpPr>
        <p:spPr>
          <a:xfrm>
            <a:off x="-35744" y="1892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E85A4-1FFE-75E2-0580-829543FD6B70}"/>
              </a:ext>
            </a:extLst>
          </p:cNvPr>
          <p:cNvCxnSpPr>
            <a:cxnSpLocks/>
          </p:cNvCxnSpPr>
          <p:nvPr/>
        </p:nvCxnSpPr>
        <p:spPr>
          <a:xfrm>
            <a:off x="-35744" y="1964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32BCAA-5A70-5F13-DA99-7A3F6710C04E}"/>
              </a:ext>
            </a:extLst>
          </p:cNvPr>
          <p:cNvCxnSpPr>
            <a:cxnSpLocks/>
          </p:cNvCxnSpPr>
          <p:nvPr/>
        </p:nvCxnSpPr>
        <p:spPr>
          <a:xfrm>
            <a:off x="-35744" y="2036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E75115-2A45-791A-AC28-9F979FD0EBAF}"/>
              </a:ext>
            </a:extLst>
          </p:cNvPr>
          <p:cNvCxnSpPr>
            <a:cxnSpLocks/>
          </p:cNvCxnSpPr>
          <p:nvPr/>
        </p:nvCxnSpPr>
        <p:spPr>
          <a:xfrm>
            <a:off x="-35744" y="2108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FA263D-C026-06F9-C750-F66B3465A676}"/>
              </a:ext>
            </a:extLst>
          </p:cNvPr>
          <p:cNvCxnSpPr>
            <a:cxnSpLocks/>
          </p:cNvCxnSpPr>
          <p:nvPr/>
        </p:nvCxnSpPr>
        <p:spPr>
          <a:xfrm>
            <a:off x="-35744" y="2180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D9952E4-EA6F-E5EA-81E2-741D4C89523F}"/>
              </a:ext>
            </a:extLst>
          </p:cNvPr>
          <p:cNvSpPr/>
          <p:nvPr/>
        </p:nvSpPr>
        <p:spPr>
          <a:xfrm>
            <a:off x="1718923" y="1919881"/>
            <a:ext cx="1170665" cy="376425"/>
          </a:xfrm>
          <a:prstGeom prst="roundRect">
            <a:avLst>
              <a:gd name="adj" fmla="val 49933"/>
            </a:avLst>
          </a:prstGeom>
          <a:solidFill>
            <a:srgbClr val="2A9D8F"/>
          </a:solidFill>
          <a:ln>
            <a:solidFill>
              <a:srgbClr val="2A9D8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29574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0B86BC-EDFE-2628-4A86-2C073BB85A25}"/>
              </a:ext>
            </a:extLst>
          </p:cNvPr>
          <p:cNvSpPr/>
          <p:nvPr/>
        </p:nvSpPr>
        <p:spPr>
          <a:xfrm>
            <a:off x="844070" y="117454"/>
            <a:ext cx="2920371" cy="582664"/>
          </a:xfrm>
          <a:prstGeom prst="roundRect">
            <a:avLst>
              <a:gd name="adj" fmla="val 33431"/>
            </a:avLst>
          </a:prstGeom>
          <a:solidFill>
            <a:srgbClr val="E9C4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Drill Complete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8AEDA6-954D-F0DC-87E2-56841A08348F}"/>
              </a:ext>
            </a:extLst>
          </p:cNvPr>
          <p:cNvSpPr/>
          <p:nvPr/>
        </p:nvSpPr>
        <p:spPr>
          <a:xfrm>
            <a:off x="844070" y="1568316"/>
            <a:ext cx="1312377" cy="727179"/>
          </a:xfrm>
          <a:prstGeom prst="roundRect">
            <a:avLst>
              <a:gd name="adj" fmla="val 3180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Back to Menu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0E12CA-408C-6B2B-3121-DC3CCDB5B873}"/>
              </a:ext>
            </a:extLst>
          </p:cNvPr>
          <p:cNvSpPr/>
          <p:nvPr/>
        </p:nvSpPr>
        <p:spPr>
          <a:xfrm>
            <a:off x="2452064" y="1568315"/>
            <a:ext cx="1312377" cy="727179"/>
          </a:xfrm>
          <a:prstGeom prst="roundRect">
            <a:avLst>
              <a:gd name="adj" fmla="val 3180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Try Again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8370285D-3E52-D504-29BA-E1793CB402EC}"/>
              </a:ext>
            </a:extLst>
          </p:cNvPr>
          <p:cNvSpPr/>
          <p:nvPr/>
        </p:nvSpPr>
        <p:spPr>
          <a:xfrm>
            <a:off x="1527244" y="1154783"/>
            <a:ext cx="289064" cy="272511"/>
          </a:xfrm>
          <a:prstGeom prst="star5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8D8CA8AC-3B94-667E-F802-46E6EE93E194}"/>
              </a:ext>
            </a:extLst>
          </p:cNvPr>
          <p:cNvSpPr/>
          <p:nvPr/>
        </p:nvSpPr>
        <p:spPr>
          <a:xfrm>
            <a:off x="2136844" y="1154785"/>
            <a:ext cx="289064" cy="272511"/>
          </a:xfrm>
          <a:prstGeom prst="star5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6D125B1C-A233-3CA9-B536-04F487DF550E}"/>
              </a:ext>
            </a:extLst>
          </p:cNvPr>
          <p:cNvSpPr/>
          <p:nvPr/>
        </p:nvSpPr>
        <p:spPr>
          <a:xfrm>
            <a:off x="2746444" y="1154782"/>
            <a:ext cx="289064" cy="272511"/>
          </a:xfrm>
          <a:prstGeom prst="star5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B7CEC-E1BE-52D1-A959-12324250701E}"/>
              </a:ext>
            </a:extLst>
          </p:cNvPr>
          <p:cNvSpPr txBox="1"/>
          <p:nvPr/>
        </p:nvSpPr>
        <p:spPr>
          <a:xfrm>
            <a:off x="1527244" y="796644"/>
            <a:ext cx="1464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1/2       	              50%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4C6D4E-95EF-58CC-AC6B-34DC8BBB2D9D}"/>
              </a:ext>
            </a:extLst>
          </p:cNvPr>
          <p:cNvSpPr/>
          <p:nvPr/>
        </p:nvSpPr>
        <p:spPr>
          <a:xfrm>
            <a:off x="1693889" y="2469145"/>
            <a:ext cx="1231691" cy="409731"/>
          </a:xfrm>
          <a:prstGeom prst="roundRect">
            <a:avLst>
              <a:gd name="adj" fmla="val 35976"/>
            </a:avLst>
          </a:prstGeom>
          <a:solidFill>
            <a:srgbClr val="E76F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Review Mistakes</a:t>
            </a:r>
          </a:p>
        </p:txBody>
      </p:sp>
      <p:pic>
        <p:nvPicPr>
          <p:cNvPr id="8" name="Graphic 7" descr="Fingerprint with solid fill">
            <a:extLst>
              <a:ext uri="{FF2B5EF4-FFF2-40B4-BE49-F238E27FC236}">
                <a16:creationId xmlns:a16="http://schemas.microsoft.com/office/drawing/2014/main" id="{2EC8F507-07FA-3831-C533-810A68F00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2622" y="2488858"/>
            <a:ext cx="389301" cy="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4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0B9F6-2135-F719-696B-39C01F108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4DCDCC46-B6D2-9AD5-1274-9CDA4A4C3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83023" cy="3830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77A921-02FC-F549-99FF-BC61CB3D4E74}"/>
              </a:ext>
            </a:extLst>
          </p:cNvPr>
          <p:cNvSpPr/>
          <p:nvPr/>
        </p:nvSpPr>
        <p:spPr>
          <a:xfrm>
            <a:off x="909960" y="133519"/>
            <a:ext cx="2788591" cy="1065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A3DD1F7-84CB-9345-8F69-0BED764E3AE7}"/>
              </a:ext>
            </a:extLst>
          </p:cNvPr>
          <p:cNvSpPr/>
          <p:nvPr/>
        </p:nvSpPr>
        <p:spPr>
          <a:xfrm>
            <a:off x="1811673" y="1908176"/>
            <a:ext cx="985160" cy="260115"/>
          </a:xfrm>
          <a:prstGeom prst="roundRect">
            <a:avLst>
              <a:gd name="adj" fmla="val 46889"/>
            </a:avLst>
          </a:prstGeom>
          <a:solidFill>
            <a:srgbClr val="2A9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2B4639-B888-169D-AE4A-D15E69616B7E}"/>
              </a:ext>
            </a:extLst>
          </p:cNvPr>
          <p:cNvGrpSpPr/>
          <p:nvPr/>
        </p:nvGrpSpPr>
        <p:grpSpPr>
          <a:xfrm>
            <a:off x="879030" y="617009"/>
            <a:ext cx="2731456" cy="1217752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0FC7C85-611A-B74C-579F-B440EF430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960" y="557101"/>
              <a:ext cx="2175803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5B654CE-1BEF-1AE6-E80A-37813D7AD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4" name="Graphic 33" descr="Raised hand with solid fill">
            <a:extLst>
              <a:ext uri="{FF2B5EF4-FFF2-40B4-BE49-F238E27FC236}">
                <a16:creationId xmlns:a16="http://schemas.microsoft.com/office/drawing/2014/main" id="{D094F3CD-24A2-089B-4607-F97C62537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014" y="2378794"/>
            <a:ext cx="657872" cy="595926"/>
          </a:xfrm>
          <a:prstGeom prst="rect">
            <a:avLst/>
          </a:prstGeom>
        </p:spPr>
      </p:pic>
      <p:pic>
        <p:nvPicPr>
          <p:cNvPr id="35" name="Graphic 34" descr="Raised hand with solid fill">
            <a:extLst>
              <a:ext uri="{FF2B5EF4-FFF2-40B4-BE49-F238E27FC236}">
                <a16:creationId xmlns:a16="http://schemas.microsoft.com/office/drawing/2014/main" id="{EDC2C34A-4118-A648-6672-5B7A592D66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515567" y="2378794"/>
            <a:ext cx="657872" cy="59592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8841CD3-5F8E-F55D-1FEF-B86BAC5E3DD9}"/>
              </a:ext>
            </a:extLst>
          </p:cNvPr>
          <p:cNvSpPr/>
          <p:nvPr/>
        </p:nvSpPr>
        <p:spPr>
          <a:xfrm>
            <a:off x="1439332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FA0501-97FD-5B07-3221-97AA923527B0}"/>
              </a:ext>
            </a:extLst>
          </p:cNvPr>
          <p:cNvSpPr/>
          <p:nvPr/>
        </p:nvSpPr>
        <p:spPr>
          <a:xfrm>
            <a:off x="178572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8E4B04-192C-A14C-A335-9644FC6B5A40}"/>
              </a:ext>
            </a:extLst>
          </p:cNvPr>
          <p:cNvSpPr/>
          <p:nvPr/>
        </p:nvSpPr>
        <p:spPr>
          <a:xfrm>
            <a:off x="213211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57546C-F2D6-0D4C-8E0E-8C7F75E488D5}"/>
              </a:ext>
            </a:extLst>
          </p:cNvPr>
          <p:cNvSpPr/>
          <p:nvPr/>
        </p:nvSpPr>
        <p:spPr>
          <a:xfrm>
            <a:off x="2478504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17BD2E-EEC7-F39D-8FF5-DB0DC4225AAF}"/>
              </a:ext>
            </a:extLst>
          </p:cNvPr>
          <p:cNvSpPr/>
          <p:nvPr/>
        </p:nvSpPr>
        <p:spPr>
          <a:xfrm>
            <a:off x="2824895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282FD-CB7B-2027-F2E3-A2DF49E649F2}"/>
              </a:ext>
            </a:extLst>
          </p:cNvPr>
          <p:cNvSpPr/>
          <p:nvPr/>
        </p:nvSpPr>
        <p:spPr>
          <a:xfrm>
            <a:off x="1092941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8CF1E2-FF1C-B1E6-E047-33FD4B1CD1A8}"/>
              </a:ext>
            </a:extLst>
          </p:cNvPr>
          <p:cNvSpPr/>
          <p:nvPr/>
        </p:nvSpPr>
        <p:spPr>
          <a:xfrm>
            <a:off x="3171286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AF68B6-26ED-92BC-EBBE-923DCA5AAF40}"/>
              </a:ext>
            </a:extLst>
          </p:cNvPr>
          <p:cNvSpPr/>
          <p:nvPr/>
        </p:nvSpPr>
        <p:spPr>
          <a:xfrm>
            <a:off x="1330558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F4A574C-CC3D-0FAF-3BFB-330140DE0717}"/>
              </a:ext>
            </a:extLst>
          </p:cNvPr>
          <p:cNvSpPr/>
          <p:nvPr/>
        </p:nvSpPr>
        <p:spPr>
          <a:xfrm>
            <a:off x="1674840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D87F5B-C679-B9EE-266F-1530247E2346}"/>
              </a:ext>
            </a:extLst>
          </p:cNvPr>
          <p:cNvSpPr/>
          <p:nvPr/>
        </p:nvSpPr>
        <p:spPr>
          <a:xfrm>
            <a:off x="2370785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31E2B1-A1FA-7E71-B76A-64C4E3262D16}"/>
              </a:ext>
            </a:extLst>
          </p:cNvPr>
          <p:cNvSpPr/>
          <p:nvPr/>
        </p:nvSpPr>
        <p:spPr>
          <a:xfrm>
            <a:off x="2716121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DA0DF6-4391-E504-F488-4C6EC4FDC400}"/>
              </a:ext>
            </a:extLst>
          </p:cNvPr>
          <p:cNvSpPr/>
          <p:nvPr/>
        </p:nvSpPr>
        <p:spPr>
          <a:xfrm>
            <a:off x="3061457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</p:spTree>
    <p:extLst>
      <p:ext uri="{BB962C8B-B14F-4D97-AF65-F5344CB8AC3E}">
        <p14:creationId xmlns:p14="http://schemas.microsoft.com/office/powerpoint/2010/main" val="78686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E9C87-7107-F4EC-952B-FA7B9C378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0BD83D9A-F550-8335-CC44-68367B4BE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83023" cy="3830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ABB367A-28EB-F4F5-6461-99171750DC6C}"/>
              </a:ext>
            </a:extLst>
          </p:cNvPr>
          <p:cNvSpPr/>
          <p:nvPr/>
        </p:nvSpPr>
        <p:spPr>
          <a:xfrm>
            <a:off x="909960" y="133519"/>
            <a:ext cx="2788591" cy="1065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4C3EAA-6458-6B08-A171-26F06C08568E}"/>
              </a:ext>
            </a:extLst>
          </p:cNvPr>
          <p:cNvSpPr/>
          <p:nvPr/>
        </p:nvSpPr>
        <p:spPr>
          <a:xfrm>
            <a:off x="1811673" y="1908176"/>
            <a:ext cx="985160" cy="260115"/>
          </a:xfrm>
          <a:prstGeom prst="roundRect">
            <a:avLst>
              <a:gd name="adj" fmla="val 46889"/>
            </a:avLst>
          </a:prstGeom>
          <a:solidFill>
            <a:srgbClr val="2A9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2B26D5-4811-8F17-B84B-E0659F24A4C5}"/>
              </a:ext>
            </a:extLst>
          </p:cNvPr>
          <p:cNvGrpSpPr/>
          <p:nvPr/>
        </p:nvGrpSpPr>
        <p:grpSpPr>
          <a:xfrm>
            <a:off x="879030" y="617009"/>
            <a:ext cx="2731456" cy="1217752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8F8056A-776B-34FA-A489-6DA38DE84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960" y="557101"/>
              <a:ext cx="2175803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B3DC216-0869-C392-CE71-6B24C91AD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4" name="Graphic 33" descr="Raised hand with solid fill">
            <a:extLst>
              <a:ext uri="{FF2B5EF4-FFF2-40B4-BE49-F238E27FC236}">
                <a16:creationId xmlns:a16="http://schemas.microsoft.com/office/drawing/2014/main" id="{C3B71991-5767-B3CB-3D76-282E788AF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014" y="2378794"/>
            <a:ext cx="657872" cy="595926"/>
          </a:xfrm>
          <a:prstGeom prst="rect">
            <a:avLst/>
          </a:prstGeom>
        </p:spPr>
      </p:pic>
      <p:pic>
        <p:nvPicPr>
          <p:cNvPr id="35" name="Graphic 34" descr="Raised hand with solid fill">
            <a:extLst>
              <a:ext uri="{FF2B5EF4-FFF2-40B4-BE49-F238E27FC236}">
                <a16:creationId xmlns:a16="http://schemas.microsoft.com/office/drawing/2014/main" id="{43D3F06D-CDF7-FA51-A9DE-5FCEEE4F97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515567" y="2378794"/>
            <a:ext cx="657872" cy="59592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3F5EC6-60AC-115C-CFDC-84D4F800EE1B}"/>
              </a:ext>
            </a:extLst>
          </p:cNvPr>
          <p:cNvSpPr/>
          <p:nvPr/>
        </p:nvSpPr>
        <p:spPr>
          <a:xfrm>
            <a:off x="1439332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6F31CA-6E46-98E4-B6E3-5B235018F620}"/>
              </a:ext>
            </a:extLst>
          </p:cNvPr>
          <p:cNvSpPr/>
          <p:nvPr/>
        </p:nvSpPr>
        <p:spPr>
          <a:xfrm>
            <a:off x="178572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9149EA-F755-F49F-8911-3CA589B4A55E}"/>
              </a:ext>
            </a:extLst>
          </p:cNvPr>
          <p:cNvSpPr/>
          <p:nvPr/>
        </p:nvSpPr>
        <p:spPr>
          <a:xfrm>
            <a:off x="213211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0D182DB-5EA6-BAD4-0184-A8AB598ADB1E}"/>
              </a:ext>
            </a:extLst>
          </p:cNvPr>
          <p:cNvSpPr/>
          <p:nvPr/>
        </p:nvSpPr>
        <p:spPr>
          <a:xfrm>
            <a:off x="2478504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9D5311-9CEB-213B-E420-B755FF1C4C35}"/>
              </a:ext>
            </a:extLst>
          </p:cNvPr>
          <p:cNvSpPr/>
          <p:nvPr/>
        </p:nvSpPr>
        <p:spPr>
          <a:xfrm>
            <a:off x="2824895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68AD02-CF16-E9B0-24EE-AE6B55DE8D65}"/>
              </a:ext>
            </a:extLst>
          </p:cNvPr>
          <p:cNvSpPr/>
          <p:nvPr/>
        </p:nvSpPr>
        <p:spPr>
          <a:xfrm>
            <a:off x="1092941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EE143A-9140-B387-D024-CE3C50D1A1B7}"/>
              </a:ext>
            </a:extLst>
          </p:cNvPr>
          <p:cNvSpPr/>
          <p:nvPr/>
        </p:nvSpPr>
        <p:spPr>
          <a:xfrm>
            <a:off x="3171286" y="2354994"/>
            <a:ext cx="344281" cy="643527"/>
          </a:xfrm>
          <a:prstGeom prst="rect">
            <a:avLst/>
          </a:prstGeom>
          <a:solidFill>
            <a:srgbClr val="32A9DE"/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42BDCE-D57B-6998-66D3-C9FEEF1668BA}"/>
              </a:ext>
            </a:extLst>
          </p:cNvPr>
          <p:cNvSpPr/>
          <p:nvPr/>
        </p:nvSpPr>
        <p:spPr>
          <a:xfrm>
            <a:off x="1330558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CF694D-55B5-1813-D3C2-A7D515F217D0}"/>
              </a:ext>
            </a:extLst>
          </p:cNvPr>
          <p:cNvSpPr/>
          <p:nvPr/>
        </p:nvSpPr>
        <p:spPr>
          <a:xfrm>
            <a:off x="1674840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54FA77-7D0D-CF5F-A072-5165FA040820}"/>
              </a:ext>
            </a:extLst>
          </p:cNvPr>
          <p:cNvSpPr/>
          <p:nvPr/>
        </p:nvSpPr>
        <p:spPr>
          <a:xfrm>
            <a:off x="2370785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45269C-FE5E-9ADB-0395-3D34A06686BE}"/>
              </a:ext>
            </a:extLst>
          </p:cNvPr>
          <p:cNvSpPr/>
          <p:nvPr/>
        </p:nvSpPr>
        <p:spPr>
          <a:xfrm>
            <a:off x="2716121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B57DEA6-DF74-C602-963C-E623550981A6}"/>
              </a:ext>
            </a:extLst>
          </p:cNvPr>
          <p:cNvSpPr/>
          <p:nvPr/>
        </p:nvSpPr>
        <p:spPr>
          <a:xfrm>
            <a:off x="3061457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  <p:pic>
        <p:nvPicPr>
          <p:cNvPr id="60" name="Graphic 59" descr="Fingerprint with solid fill">
            <a:extLst>
              <a:ext uri="{FF2B5EF4-FFF2-40B4-BE49-F238E27FC236}">
                <a16:creationId xmlns:a16="http://schemas.microsoft.com/office/drawing/2014/main" id="{AFCC3196-2488-937B-D33B-587CA1C9D9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7066" y="2527703"/>
            <a:ext cx="389301" cy="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3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68332-8538-5F1D-80AE-698E2A873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B0B83101-C293-8FC3-8E4B-A85159FF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83023" cy="3830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6CD403-8BA0-A193-4EF5-73E3C806015F}"/>
              </a:ext>
            </a:extLst>
          </p:cNvPr>
          <p:cNvSpPr/>
          <p:nvPr/>
        </p:nvSpPr>
        <p:spPr>
          <a:xfrm>
            <a:off x="909960" y="133519"/>
            <a:ext cx="2788591" cy="1065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0F270C-8EE5-CE8E-0806-A1C5CF69F108}"/>
              </a:ext>
            </a:extLst>
          </p:cNvPr>
          <p:cNvSpPr/>
          <p:nvPr/>
        </p:nvSpPr>
        <p:spPr>
          <a:xfrm>
            <a:off x="1811673" y="1908176"/>
            <a:ext cx="985160" cy="260115"/>
          </a:xfrm>
          <a:prstGeom prst="roundRect">
            <a:avLst>
              <a:gd name="adj" fmla="val 46889"/>
            </a:avLst>
          </a:prstGeom>
          <a:solidFill>
            <a:srgbClr val="2646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C14F18-AB33-BF48-49EF-07DA322C3D97}"/>
              </a:ext>
            </a:extLst>
          </p:cNvPr>
          <p:cNvGrpSpPr/>
          <p:nvPr/>
        </p:nvGrpSpPr>
        <p:grpSpPr>
          <a:xfrm>
            <a:off x="879030" y="617009"/>
            <a:ext cx="2731456" cy="1217752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7719BD1-26FC-1B8E-3380-279661A1E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960" y="557101"/>
              <a:ext cx="2175803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080AD81-A809-7817-8A3C-CE9BC96D0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" name="Graphic 2" descr="Raised hand with solid fill">
            <a:extLst>
              <a:ext uri="{FF2B5EF4-FFF2-40B4-BE49-F238E27FC236}">
                <a16:creationId xmlns:a16="http://schemas.microsoft.com/office/drawing/2014/main" id="{4A70FEC3-828D-82E5-367D-CAC7D7D40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014" y="2378794"/>
            <a:ext cx="657872" cy="595926"/>
          </a:xfrm>
          <a:prstGeom prst="rect">
            <a:avLst/>
          </a:prstGeom>
        </p:spPr>
      </p:pic>
      <p:pic>
        <p:nvPicPr>
          <p:cNvPr id="16" name="Graphic 15" descr="Raised hand with solid fill">
            <a:extLst>
              <a:ext uri="{FF2B5EF4-FFF2-40B4-BE49-F238E27FC236}">
                <a16:creationId xmlns:a16="http://schemas.microsoft.com/office/drawing/2014/main" id="{6BE9A384-878C-B81A-B8F4-7814DEB052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515567" y="2378794"/>
            <a:ext cx="657872" cy="595926"/>
          </a:xfrm>
          <a:prstGeom prst="rect">
            <a:avLst/>
          </a:prstGeom>
        </p:spPr>
      </p:pic>
      <p:pic>
        <p:nvPicPr>
          <p:cNvPr id="17" name="Graphic 16" descr="Fingerprint with solid fill">
            <a:extLst>
              <a:ext uri="{FF2B5EF4-FFF2-40B4-BE49-F238E27FC236}">
                <a16:creationId xmlns:a16="http://schemas.microsoft.com/office/drawing/2014/main" id="{BAAFE2EC-3D82-84D0-55C8-652970091B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94812" y="1826812"/>
            <a:ext cx="389301" cy="3893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37FC0CA-C992-78B6-3C5C-B0B0C20BC4C2}"/>
              </a:ext>
            </a:extLst>
          </p:cNvPr>
          <p:cNvSpPr/>
          <p:nvPr/>
        </p:nvSpPr>
        <p:spPr>
          <a:xfrm>
            <a:off x="1439332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0EA7FB-2F99-3847-6160-80D3B7E7BAC3}"/>
              </a:ext>
            </a:extLst>
          </p:cNvPr>
          <p:cNvSpPr/>
          <p:nvPr/>
        </p:nvSpPr>
        <p:spPr>
          <a:xfrm>
            <a:off x="178572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B46E52-EE4A-1581-47DE-55F66D73EED1}"/>
              </a:ext>
            </a:extLst>
          </p:cNvPr>
          <p:cNvSpPr/>
          <p:nvPr/>
        </p:nvSpPr>
        <p:spPr>
          <a:xfrm>
            <a:off x="213211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B35CD0-07F6-64F3-15CC-863908E006AD}"/>
              </a:ext>
            </a:extLst>
          </p:cNvPr>
          <p:cNvSpPr/>
          <p:nvPr/>
        </p:nvSpPr>
        <p:spPr>
          <a:xfrm>
            <a:off x="2478504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E57460-C391-B53B-BC55-EAC25226E35E}"/>
              </a:ext>
            </a:extLst>
          </p:cNvPr>
          <p:cNvSpPr/>
          <p:nvPr/>
        </p:nvSpPr>
        <p:spPr>
          <a:xfrm>
            <a:off x="2824895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79A7C7-2E10-C22F-D4A8-134971DF9135}"/>
              </a:ext>
            </a:extLst>
          </p:cNvPr>
          <p:cNvSpPr/>
          <p:nvPr/>
        </p:nvSpPr>
        <p:spPr>
          <a:xfrm>
            <a:off x="1092941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CEA4E-09E8-8B8E-D966-76FEEE80B4F3}"/>
              </a:ext>
            </a:extLst>
          </p:cNvPr>
          <p:cNvSpPr/>
          <p:nvPr/>
        </p:nvSpPr>
        <p:spPr>
          <a:xfrm>
            <a:off x="3171286" y="2354994"/>
            <a:ext cx="344281" cy="643527"/>
          </a:xfrm>
          <a:prstGeom prst="rect">
            <a:avLst/>
          </a:prstGeom>
          <a:solidFill>
            <a:srgbClr val="32A9DE"/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CBD2F1-AA32-DFA0-60DA-76010C7E3C40}"/>
              </a:ext>
            </a:extLst>
          </p:cNvPr>
          <p:cNvSpPr/>
          <p:nvPr/>
        </p:nvSpPr>
        <p:spPr>
          <a:xfrm>
            <a:off x="1330558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2C8773-0506-E713-D5CB-A57E5BE09DDB}"/>
              </a:ext>
            </a:extLst>
          </p:cNvPr>
          <p:cNvSpPr/>
          <p:nvPr/>
        </p:nvSpPr>
        <p:spPr>
          <a:xfrm>
            <a:off x="1674840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0ECFAF-5A66-3701-D129-453FB06217CB}"/>
              </a:ext>
            </a:extLst>
          </p:cNvPr>
          <p:cNvSpPr/>
          <p:nvPr/>
        </p:nvSpPr>
        <p:spPr>
          <a:xfrm>
            <a:off x="2370785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813606-0530-8410-D60B-B9103F41563F}"/>
              </a:ext>
            </a:extLst>
          </p:cNvPr>
          <p:cNvSpPr/>
          <p:nvPr/>
        </p:nvSpPr>
        <p:spPr>
          <a:xfrm>
            <a:off x="2716121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DFB602-2A3D-5EBB-FB38-60C396467DFD}"/>
              </a:ext>
            </a:extLst>
          </p:cNvPr>
          <p:cNvSpPr/>
          <p:nvPr/>
        </p:nvSpPr>
        <p:spPr>
          <a:xfrm>
            <a:off x="3061457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</p:spTree>
    <p:extLst>
      <p:ext uri="{BB962C8B-B14F-4D97-AF65-F5344CB8AC3E}">
        <p14:creationId xmlns:p14="http://schemas.microsoft.com/office/powerpoint/2010/main" val="382397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62361-4DE1-2CA8-36AE-AC9AC66D3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484C15EF-B3B1-E228-6516-FADE6B5D4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83023" cy="3830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FB129BA-F344-4F50-508E-02DB9F5DC63E}"/>
              </a:ext>
            </a:extLst>
          </p:cNvPr>
          <p:cNvSpPr/>
          <p:nvPr/>
        </p:nvSpPr>
        <p:spPr>
          <a:xfrm>
            <a:off x="909960" y="133519"/>
            <a:ext cx="2788591" cy="1065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58195C-C311-4563-2354-C1500D9FFC47}"/>
              </a:ext>
            </a:extLst>
          </p:cNvPr>
          <p:cNvSpPr/>
          <p:nvPr/>
        </p:nvSpPr>
        <p:spPr>
          <a:xfrm>
            <a:off x="1811673" y="1908176"/>
            <a:ext cx="985160" cy="260115"/>
          </a:xfrm>
          <a:prstGeom prst="roundRect">
            <a:avLst>
              <a:gd name="adj" fmla="val 46889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C6ECA2-60E2-D5F1-982C-B1EF3BEF9F67}"/>
              </a:ext>
            </a:extLst>
          </p:cNvPr>
          <p:cNvGrpSpPr/>
          <p:nvPr/>
        </p:nvGrpSpPr>
        <p:grpSpPr>
          <a:xfrm>
            <a:off x="879030" y="617009"/>
            <a:ext cx="2731456" cy="1217752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E0EA262-2F22-9470-CAAC-54B719D61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960" y="557101"/>
              <a:ext cx="2175803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4BB8932-651F-3FAE-C7C5-0D47D3479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" name="Graphic 2" descr="Raised hand with solid fill">
            <a:extLst>
              <a:ext uri="{FF2B5EF4-FFF2-40B4-BE49-F238E27FC236}">
                <a16:creationId xmlns:a16="http://schemas.microsoft.com/office/drawing/2014/main" id="{B733E516-D859-F3DC-D2C5-9C52F2DEE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014" y="2378794"/>
            <a:ext cx="657872" cy="595926"/>
          </a:xfrm>
          <a:prstGeom prst="rect">
            <a:avLst/>
          </a:prstGeom>
        </p:spPr>
      </p:pic>
      <p:pic>
        <p:nvPicPr>
          <p:cNvPr id="16" name="Graphic 15" descr="Raised hand with solid fill">
            <a:extLst>
              <a:ext uri="{FF2B5EF4-FFF2-40B4-BE49-F238E27FC236}">
                <a16:creationId xmlns:a16="http://schemas.microsoft.com/office/drawing/2014/main" id="{82DF5597-6099-C8CC-7964-3CED6D72CF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515567" y="2378794"/>
            <a:ext cx="657872" cy="59592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BF65540-5A1D-F121-497E-A28BB84480F4}"/>
              </a:ext>
            </a:extLst>
          </p:cNvPr>
          <p:cNvSpPr/>
          <p:nvPr/>
        </p:nvSpPr>
        <p:spPr>
          <a:xfrm>
            <a:off x="3036531" y="1191162"/>
            <a:ext cx="208908" cy="118267"/>
          </a:xfrm>
          <a:prstGeom prst="ellipse">
            <a:avLst/>
          </a:prstGeom>
          <a:noFill/>
          <a:ln w="34925" cmpd="sng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1FC7560A-7468-6E6D-EA8F-DD630F12C664}"/>
              </a:ext>
            </a:extLst>
          </p:cNvPr>
          <p:cNvSpPr/>
          <p:nvPr/>
        </p:nvSpPr>
        <p:spPr>
          <a:xfrm rot="2405850" flipH="1">
            <a:off x="3088234" y="1720665"/>
            <a:ext cx="242333" cy="468000"/>
          </a:xfrm>
          <a:prstGeom prst="corner">
            <a:avLst>
              <a:gd name="adj1" fmla="val 30662"/>
              <a:gd name="adj2" fmla="val 3003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CD62D2-E2DE-E791-587D-5E94351DA984}"/>
              </a:ext>
            </a:extLst>
          </p:cNvPr>
          <p:cNvSpPr/>
          <p:nvPr/>
        </p:nvSpPr>
        <p:spPr>
          <a:xfrm>
            <a:off x="909960" y="133519"/>
            <a:ext cx="2788590" cy="1065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1A94FB-D542-F871-FEBA-11F1E2303506}"/>
              </a:ext>
            </a:extLst>
          </p:cNvPr>
          <p:cNvSpPr/>
          <p:nvPr/>
        </p:nvSpPr>
        <p:spPr>
          <a:xfrm>
            <a:off x="1439332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FAC76A-CE9D-E664-EBB8-64AE1C5FA396}"/>
              </a:ext>
            </a:extLst>
          </p:cNvPr>
          <p:cNvSpPr/>
          <p:nvPr/>
        </p:nvSpPr>
        <p:spPr>
          <a:xfrm>
            <a:off x="178572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51E990-954B-399E-5FC1-E5337F7311C1}"/>
              </a:ext>
            </a:extLst>
          </p:cNvPr>
          <p:cNvSpPr/>
          <p:nvPr/>
        </p:nvSpPr>
        <p:spPr>
          <a:xfrm>
            <a:off x="213211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3D13BD-162A-7125-78D7-EC8AF79729C2}"/>
              </a:ext>
            </a:extLst>
          </p:cNvPr>
          <p:cNvSpPr/>
          <p:nvPr/>
        </p:nvSpPr>
        <p:spPr>
          <a:xfrm>
            <a:off x="2478504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ED5E93-1F15-068E-5637-8616175D6D63}"/>
              </a:ext>
            </a:extLst>
          </p:cNvPr>
          <p:cNvSpPr/>
          <p:nvPr/>
        </p:nvSpPr>
        <p:spPr>
          <a:xfrm>
            <a:off x="2824895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74E697-D4D1-581C-50BB-B86DE65AB5B5}"/>
              </a:ext>
            </a:extLst>
          </p:cNvPr>
          <p:cNvSpPr/>
          <p:nvPr/>
        </p:nvSpPr>
        <p:spPr>
          <a:xfrm>
            <a:off x="1092941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A31911-229E-8935-9FCF-B2B7C2B530A5}"/>
              </a:ext>
            </a:extLst>
          </p:cNvPr>
          <p:cNvSpPr/>
          <p:nvPr/>
        </p:nvSpPr>
        <p:spPr>
          <a:xfrm>
            <a:off x="3171286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6D7F37-6774-9EB5-1086-86C640DD25FD}"/>
              </a:ext>
            </a:extLst>
          </p:cNvPr>
          <p:cNvSpPr/>
          <p:nvPr/>
        </p:nvSpPr>
        <p:spPr>
          <a:xfrm>
            <a:off x="1330558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7C5C4B-8850-9C41-8DAB-7C0F74918DE7}"/>
              </a:ext>
            </a:extLst>
          </p:cNvPr>
          <p:cNvSpPr/>
          <p:nvPr/>
        </p:nvSpPr>
        <p:spPr>
          <a:xfrm>
            <a:off x="1674840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3E644F-E040-43B1-13DE-12CCB5F0BFF6}"/>
              </a:ext>
            </a:extLst>
          </p:cNvPr>
          <p:cNvSpPr/>
          <p:nvPr/>
        </p:nvSpPr>
        <p:spPr>
          <a:xfrm>
            <a:off x="2370785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21FEB4-FC0E-098E-3650-BF7A46F4F74E}"/>
              </a:ext>
            </a:extLst>
          </p:cNvPr>
          <p:cNvSpPr/>
          <p:nvPr/>
        </p:nvSpPr>
        <p:spPr>
          <a:xfrm>
            <a:off x="2716121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0897E0-22BF-DD09-6322-431762C788AF}"/>
              </a:ext>
            </a:extLst>
          </p:cNvPr>
          <p:cNvSpPr/>
          <p:nvPr/>
        </p:nvSpPr>
        <p:spPr>
          <a:xfrm>
            <a:off x="3061457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</p:spTree>
    <p:extLst>
      <p:ext uri="{BB962C8B-B14F-4D97-AF65-F5344CB8AC3E}">
        <p14:creationId xmlns:p14="http://schemas.microsoft.com/office/powerpoint/2010/main" val="34322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0B86BC-EDFE-2628-4A86-2C073BB85A25}"/>
              </a:ext>
            </a:extLst>
          </p:cNvPr>
          <p:cNvSpPr/>
          <p:nvPr/>
        </p:nvSpPr>
        <p:spPr>
          <a:xfrm>
            <a:off x="844070" y="375149"/>
            <a:ext cx="2920371" cy="582664"/>
          </a:xfrm>
          <a:prstGeom prst="roundRect">
            <a:avLst>
              <a:gd name="adj" fmla="val 33431"/>
            </a:avLst>
          </a:prstGeom>
          <a:solidFill>
            <a:srgbClr val="E9C4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Review Complete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8AEDA6-954D-F0DC-87E2-56841A08348F}"/>
              </a:ext>
            </a:extLst>
          </p:cNvPr>
          <p:cNvSpPr/>
          <p:nvPr/>
        </p:nvSpPr>
        <p:spPr>
          <a:xfrm>
            <a:off x="844070" y="1568316"/>
            <a:ext cx="1312377" cy="727179"/>
          </a:xfrm>
          <a:prstGeom prst="roundRect">
            <a:avLst>
              <a:gd name="adj" fmla="val 3180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Back to Menu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0E12CA-408C-6B2B-3121-DC3CCDB5B873}"/>
              </a:ext>
            </a:extLst>
          </p:cNvPr>
          <p:cNvSpPr/>
          <p:nvPr/>
        </p:nvSpPr>
        <p:spPr>
          <a:xfrm>
            <a:off x="2452064" y="1568315"/>
            <a:ext cx="1312377" cy="727179"/>
          </a:xfrm>
          <a:prstGeom prst="roundRect">
            <a:avLst>
              <a:gd name="adj" fmla="val 3180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Retry Drill</a:t>
            </a:r>
          </a:p>
        </p:txBody>
      </p:sp>
      <p:pic>
        <p:nvPicPr>
          <p:cNvPr id="13" name="Graphic 12" descr="Fingerprint with solid fill">
            <a:extLst>
              <a:ext uri="{FF2B5EF4-FFF2-40B4-BE49-F238E27FC236}">
                <a16:creationId xmlns:a16="http://schemas.microsoft.com/office/drawing/2014/main" id="{C6FAB76C-D552-1543-47BE-3ED00EE4F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4021" y="1737253"/>
            <a:ext cx="389301" cy="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5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6F51"/>
            </a:gs>
            <a:gs pos="98000">
              <a:srgbClr val="E9C46A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B14BB-ED86-FA32-FF77-23C5B172A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208CB1-B7F4-8EB2-E012-3BB927B976BA}"/>
              </a:ext>
            </a:extLst>
          </p:cNvPr>
          <p:cNvSpPr txBox="1"/>
          <p:nvPr/>
        </p:nvSpPr>
        <p:spPr>
          <a:xfrm>
            <a:off x="1348352" y="229928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badi" panose="020F0502020204030204" pitchFamily="34" charset="0"/>
              </a:rPr>
              <a:t>Pitch Perfect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016F6-39FC-3987-A2E5-90A213501478}"/>
              </a:ext>
            </a:extLst>
          </p:cNvPr>
          <p:cNvSpPr txBox="1"/>
          <p:nvPr/>
        </p:nvSpPr>
        <p:spPr>
          <a:xfrm>
            <a:off x="1665747" y="576092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SIGHT-READING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6BD0AB-0FFE-DA4D-097C-C344E6BB58F5}"/>
              </a:ext>
            </a:extLst>
          </p:cNvPr>
          <p:cNvCxnSpPr>
            <a:cxnSpLocks/>
          </p:cNvCxnSpPr>
          <p:nvPr/>
        </p:nvCxnSpPr>
        <p:spPr>
          <a:xfrm>
            <a:off x="-35744" y="1532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E3AED7-F8A0-FCAA-254E-BEFDAE3E2412}"/>
              </a:ext>
            </a:extLst>
          </p:cNvPr>
          <p:cNvCxnSpPr>
            <a:cxnSpLocks/>
          </p:cNvCxnSpPr>
          <p:nvPr/>
        </p:nvCxnSpPr>
        <p:spPr>
          <a:xfrm>
            <a:off x="-35744" y="1604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6DB12A-91BC-4AD3-DC82-E65B03BC3170}"/>
              </a:ext>
            </a:extLst>
          </p:cNvPr>
          <p:cNvCxnSpPr>
            <a:cxnSpLocks/>
          </p:cNvCxnSpPr>
          <p:nvPr/>
        </p:nvCxnSpPr>
        <p:spPr>
          <a:xfrm>
            <a:off x="-35744" y="1676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CEE1A6-3BB3-18F0-5E78-E34908CF2C2A}"/>
              </a:ext>
            </a:extLst>
          </p:cNvPr>
          <p:cNvCxnSpPr>
            <a:cxnSpLocks/>
          </p:cNvCxnSpPr>
          <p:nvPr/>
        </p:nvCxnSpPr>
        <p:spPr>
          <a:xfrm>
            <a:off x="-35744" y="1748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0B29E1-6898-09B2-9510-C85725B4D62A}"/>
              </a:ext>
            </a:extLst>
          </p:cNvPr>
          <p:cNvCxnSpPr>
            <a:cxnSpLocks/>
          </p:cNvCxnSpPr>
          <p:nvPr/>
        </p:nvCxnSpPr>
        <p:spPr>
          <a:xfrm>
            <a:off x="-35744" y="1820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7CE878-AA2A-A5BC-7F36-2A330FA3AB09}"/>
              </a:ext>
            </a:extLst>
          </p:cNvPr>
          <p:cNvCxnSpPr>
            <a:cxnSpLocks/>
          </p:cNvCxnSpPr>
          <p:nvPr/>
        </p:nvCxnSpPr>
        <p:spPr>
          <a:xfrm>
            <a:off x="-35744" y="1892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1A6E3-945F-0226-046B-04E73237BD4E}"/>
              </a:ext>
            </a:extLst>
          </p:cNvPr>
          <p:cNvCxnSpPr>
            <a:cxnSpLocks/>
          </p:cNvCxnSpPr>
          <p:nvPr/>
        </p:nvCxnSpPr>
        <p:spPr>
          <a:xfrm>
            <a:off x="-35744" y="1964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93AF7C-94D1-5F6E-B56A-2F8D81306B8F}"/>
              </a:ext>
            </a:extLst>
          </p:cNvPr>
          <p:cNvCxnSpPr>
            <a:cxnSpLocks/>
          </p:cNvCxnSpPr>
          <p:nvPr/>
        </p:nvCxnSpPr>
        <p:spPr>
          <a:xfrm>
            <a:off x="-35744" y="2036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ECB626-6731-9D46-9E1C-24C6563B137C}"/>
              </a:ext>
            </a:extLst>
          </p:cNvPr>
          <p:cNvCxnSpPr>
            <a:cxnSpLocks/>
          </p:cNvCxnSpPr>
          <p:nvPr/>
        </p:nvCxnSpPr>
        <p:spPr>
          <a:xfrm>
            <a:off x="-35744" y="2108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8CA275-2BB6-75D1-7C45-F7158CE0A723}"/>
              </a:ext>
            </a:extLst>
          </p:cNvPr>
          <p:cNvCxnSpPr>
            <a:cxnSpLocks/>
          </p:cNvCxnSpPr>
          <p:nvPr/>
        </p:nvCxnSpPr>
        <p:spPr>
          <a:xfrm>
            <a:off x="-35744" y="2180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B8C24B-BDEA-CAA2-76C1-F9585DA60E77}"/>
              </a:ext>
            </a:extLst>
          </p:cNvPr>
          <p:cNvSpPr/>
          <p:nvPr/>
        </p:nvSpPr>
        <p:spPr>
          <a:xfrm>
            <a:off x="1718923" y="1919881"/>
            <a:ext cx="1170665" cy="376425"/>
          </a:xfrm>
          <a:prstGeom prst="roundRect">
            <a:avLst>
              <a:gd name="adj" fmla="val 49933"/>
            </a:avLst>
          </a:prstGeom>
          <a:solidFill>
            <a:srgbClr val="264653"/>
          </a:solidFill>
          <a:ln>
            <a:solidFill>
              <a:srgbClr val="2646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pic>
        <p:nvPicPr>
          <p:cNvPr id="3" name="Graphic 2" descr="Fingerprint with solid fill">
            <a:extLst>
              <a:ext uri="{FF2B5EF4-FFF2-40B4-BE49-F238E27FC236}">
                <a16:creationId xmlns:a16="http://schemas.microsoft.com/office/drawing/2014/main" id="{8A83F640-2B67-C862-F303-2B80C8FCA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5972" y="1907005"/>
            <a:ext cx="389301" cy="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8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2FDEF0-B850-057C-4AB3-AA36A3310FCA}"/>
              </a:ext>
            </a:extLst>
          </p:cNvPr>
          <p:cNvSpPr/>
          <p:nvPr/>
        </p:nvSpPr>
        <p:spPr>
          <a:xfrm>
            <a:off x="91709" y="83618"/>
            <a:ext cx="4412857" cy="501706"/>
          </a:xfrm>
          <a:prstGeom prst="roundRect">
            <a:avLst/>
          </a:prstGeom>
          <a:solidFill>
            <a:srgbClr val="E9C4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      </a:t>
            </a:r>
            <a:r>
              <a:rPr lang="en-CA" sz="1800" dirty="0"/>
              <a:t>Unit 1: Introduction to Treble Clef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A50053-ECC4-2CCB-6A5F-133915574BB4}"/>
              </a:ext>
            </a:extLst>
          </p:cNvPr>
          <p:cNvGrpSpPr/>
          <p:nvPr/>
        </p:nvGrpSpPr>
        <p:grpSpPr>
          <a:xfrm>
            <a:off x="185390" y="249484"/>
            <a:ext cx="214339" cy="169973"/>
            <a:chOff x="463942" y="612837"/>
            <a:chExt cx="248160" cy="169973"/>
          </a:xfrm>
          <a:solidFill>
            <a:srgbClr val="E76F51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3F938E-C2FF-EE02-5D2E-34018517DC58}"/>
                </a:ext>
              </a:extLst>
            </p:cNvPr>
            <p:cNvSpPr/>
            <p:nvPr/>
          </p:nvSpPr>
          <p:spPr>
            <a:xfrm>
              <a:off x="463944" y="612837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FE37046-6AA1-4B9B-9E74-F7AFBAA6C9A0}"/>
                </a:ext>
              </a:extLst>
            </p:cNvPr>
            <p:cNvSpPr/>
            <p:nvPr/>
          </p:nvSpPr>
          <p:spPr>
            <a:xfrm>
              <a:off x="463943" y="674964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5A47653-8BB9-EB5D-79EE-879BE3E0DA8E}"/>
                </a:ext>
              </a:extLst>
            </p:cNvPr>
            <p:cNvSpPr/>
            <p:nvPr/>
          </p:nvSpPr>
          <p:spPr>
            <a:xfrm>
              <a:off x="463942" y="737091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04B709-22AB-D24C-E635-B829ED8B6181}"/>
              </a:ext>
            </a:extLst>
          </p:cNvPr>
          <p:cNvGrpSpPr/>
          <p:nvPr/>
        </p:nvGrpSpPr>
        <p:grpSpPr>
          <a:xfrm>
            <a:off x="3354307" y="1641814"/>
            <a:ext cx="493616" cy="535749"/>
            <a:chOff x="3354307" y="1641814"/>
            <a:chExt cx="493616" cy="53574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2594E6-3AC6-8106-0CC3-66EE3D3C6667}"/>
                </a:ext>
              </a:extLst>
            </p:cNvPr>
            <p:cNvSpPr/>
            <p:nvPr/>
          </p:nvSpPr>
          <p:spPr>
            <a:xfrm>
              <a:off x="3420393" y="1641814"/>
              <a:ext cx="361445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D11D4687-7D77-F8FC-38A9-6DA7BD0864CF}"/>
                </a:ext>
              </a:extLst>
            </p:cNvPr>
            <p:cNvSpPr/>
            <p:nvPr/>
          </p:nvSpPr>
          <p:spPr>
            <a:xfrm>
              <a:off x="3354307" y="2017940"/>
              <a:ext cx="132170" cy="129472"/>
            </a:xfrm>
            <a:prstGeom prst="star5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A92629A8-20E1-E5AD-611B-440D0993668B}"/>
                </a:ext>
              </a:extLst>
            </p:cNvPr>
            <p:cNvSpPr/>
            <p:nvPr/>
          </p:nvSpPr>
          <p:spPr>
            <a:xfrm>
              <a:off x="3535030" y="2048091"/>
              <a:ext cx="132170" cy="129472"/>
            </a:xfrm>
            <a:prstGeom prst="star5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0DF99933-709A-D2B3-F328-A95380D7768A}"/>
                </a:ext>
              </a:extLst>
            </p:cNvPr>
            <p:cNvSpPr/>
            <p:nvPr/>
          </p:nvSpPr>
          <p:spPr>
            <a:xfrm>
              <a:off x="3715753" y="2017940"/>
              <a:ext cx="132170" cy="129472"/>
            </a:xfrm>
            <a:prstGeom prst="star5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A7CEE4B-3816-FA99-FC42-BFBC892B851F}"/>
              </a:ext>
            </a:extLst>
          </p:cNvPr>
          <p:cNvSpPr/>
          <p:nvPr/>
        </p:nvSpPr>
        <p:spPr>
          <a:xfrm>
            <a:off x="4116149" y="1704479"/>
            <a:ext cx="339866" cy="234669"/>
          </a:xfrm>
          <a:prstGeom prst="rightArrow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D2D8C219-02AD-BE2B-1BBF-F9F46860E10D}"/>
              </a:ext>
            </a:extLst>
          </p:cNvPr>
          <p:cNvSpPr/>
          <p:nvPr/>
        </p:nvSpPr>
        <p:spPr>
          <a:xfrm>
            <a:off x="3343518" y="1234950"/>
            <a:ext cx="515193" cy="300185"/>
          </a:xfrm>
          <a:prstGeom prst="flowChartOffpageConnector">
            <a:avLst/>
          </a:prstGeom>
          <a:solidFill>
            <a:srgbClr val="2646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Start</a:t>
            </a:r>
          </a:p>
        </p:txBody>
      </p:sp>
      <p:pic>
        <p:nvPicPr>
          <p:cNvPr id="39" name="Graphic 38" descr="Fingerprint with solid fill">
            <a:extLst>
              <a:ext uri="{FF2B5EF4-FFF2-40B4-BE49-F238E27FC236}">
                <a16:creationId xmlns:a16="http://schemas.microsoft.com/office/drawing/2014/main" id="{0ADD18A8-5458-64A3-2E02-FDC0ACF6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392" y="1620576"/>
            <a:ext cx="389301" cy="38930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1F70679-16B1-31A9-5BED-5CB4799C25DC}"/>
              </a:ext>
            </a:extLst>
          </p:cNvPr>
          <p:cNvSpPr/>
          <p:nvPr/>
        </p:nvSpPr>
        <p:spPr>
          <a:xfrm>
            <a:off x="752460" y="1641814"/>
            <a:ext cx="361445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E3761D-1A2E-D304-E49C-D4BF3EBD9521}"/>
              </a:ext>
            </a:extLst>
          </p:cNvPr>
          <p:cNvSpPr/>
          <p:nvPr/>
        </p:nvSpPr>
        <p:spPr>
          <a:xfrm>
            <a:off x="1402088" y="1641814"/>
            <a:ext cx="361445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1E7FE7-B175-A80F-6C19-8690E031EE65}"/>
              </a:ext>
            </a:extLst>
          </p:cNvPr>
          <p:cNvSpPr/>
          <p:nvPr/>
        </p:nvSpPr>
        <p:spPr>
          <a:xfrm>
            <a:off x="2045854" y="1641814"/>
            <a:ext cx="361445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0F5315-2076-28B0-5BB2-071A9B9AB5B2}"/>
              </a:ext>
            </a:extLst>
          </p:cNvPr>
          <p:cNvSpPr/>
          <p:nvPr/>
        </p:nvSpPr>
        <p:spPr>
          <a:xfrm>
            <a:off x="2693389" y="1641814"/>
            <a:ext cx="361445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F4A42A-C71B-7225-F0E5-4861F848BAE7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1113905" y="1821814"/>
            <a:ext cx="28818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2E89E-CF39-FF71-154A-5994DFDBA143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1763533" y="1821814"/>
            <a:ext cx="28232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CBE100-09C3-F55B-D19C-194FEC9616C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407299" y="1821814"/>
            <a:ext cx="28609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AB6DD-B4D7-2F2E-9E59-ED14098B1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A4B50B-E7B2-76AD-D9F7-E1E936CA35A7}"/>
              </a:ext>
            </a:extLst>
          </p:cNvPr>
          <p:cNvSpPr/>
          <p:nvPr/>
        </p:nvSpPr>
        <p:spPr>
          <a:xfrm>
            <a:off x="1811673" y="1367748"/>
            <a:ext cx="985160" cy="260115"/>
          </a:xfrm>
          <a:prstGeom prst="roundRect">
            <a:avLst>
              <a:gd name="adj" fmla="val 46889"/>
            </a:avLst>
          </a:prstGeom>
          <a:solidFill>
            <a:srgbClr val="2646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Start</a:t>
            </a:r>
          </a:p>
        </p:txBody>
      </p:sp>
      <p:pic>
        <p:nvPicPr>
          <p:cNvPr id="2" name="Graphic 1" descr="Single gear with solid fill">
            <a:extLst>
              <a:ext uri="{FF2B5EF4-FFF2-40B4-BE49-F238E27FC236}">
                <a16:creationId xmlns:a16="http://schemas.microsoft.com/office/drawing/2014/main" id="{E615CFC7-3BEC-CC62-ADB4-5A3FD7040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83023" cy="3830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134CD9-22CB-CA51-EBDB-089AE7CE4E85}"/>
              </a:ext>
            </a:extLst>
          </p:cNvPr>
          <p:cNvSpPr txBox="1"/>
          <p:nvPr/>
        </p:nvSpPr>
        <p:spPr>
          <a:xfrm>
            <a:off x="1933799" y="8192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+mj-lt"/>
              </a:rPr>
              <a:t>3:00</a:t>
            </a:r>
          </a:p>
        </p:txBody>
      </p:sp>
      <p:pic>
        <p:nvPicPr>
          <p:cNvPr id="7" name="Graphic 6" descr="Fingerprint with solid fill">
            <a:extLst>
              <a:ext uri="{FF2B5EF4-FFF2-40B4-BE49-F238E27FC236}">
                <a16:creationId xmlns:a16="http://schemas.microsoft.com/office/drawing/2014/main" id="{ACC08703-2EFC-C870-3074-AB391C026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9602" y="1303154"/>
            <a:ext cx="389301" cy="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1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0B9F6-2135-F719-696B-39C01F108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4DCDCC46-B6D2-9AD5-1274-9CDA4A4C3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83023" cy="383023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A3DD1F7-84CB-9345-8F69-0BED764E3AE7}"/>
              </a:ext>
            </a:extLst>
          </p:cNvPr>
          <p:cNvSpPr/>
          <p:nvPr/>
        </p:nvSpPr>
        <p:spPr>
          <a:xfrm>
            <a:off x="1811673" y="1908176"/>
            <a:ext cx="985160" cy="260115"/>
          </a:xfrm>
          <a:prstGeom prst="roundRect">
            <a:avLst>
              <a:gd name="adj" fmla="val 46889"/>
            </a:avLst>
          </a:prstGeom>
          <a:solidFill>
            <a:srgbClr val="2A9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2B4639-B888-169D-AE4A-D15E69616B7E}"/>
              </a:ext>
            </a:extLst>
          </p:cNvPr>
          <p:cNvGrpSpPr/>
          <p:nvPr/>
        </p:nvGrpSpPr>
        <p:grpSpPr>
          <a:xfrm>
            <a:off x="879030" y="617009"/>
            <a:ext cx="2731456" cy="1217752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0FC7C85-611A-B74C-579F-B440EF430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960" y="557101"/>
              <a:ext cx="2175803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5B654CE-1BEF-1AE6-E80A-37813D7AD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4" name="Graphic 33" descr="Raised hand with solid fill">
            <a:extLst>
              <a:ext uri="{FF2B5EF4-FFF2-40B4-BE49-F238E27FC236}">
                <a16:creationId xmlns:a16="http://schemas.microsoft.com/office/drawing/2014/main" id="{D094F3CD-24A2-089B-4607-F97C62537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014" y="2378794"/>
            <a:ext cx="657872" cy="595926"/>
          </a:xfrm>
          <a:prstGeom prst="rect">
            <a:avLst/>
          </a:prstGeom>
        </p:spPr>
      </p:pic>
      <p:pic>
        <p:nvPicPr>
          <p:cNvPr id="35" name="Graphic 34" descr="Raised hand with solid fill">
            <a:extLst>
              <a:ext uri="{FF2B5EF4-FFF2-40B4-BE49-F238E27FC236}">
                <a16:creationId xmlns:a16="http://schemas.microsoft.com/office/drawing/2014/main" id="{EDC2C34A-4118-A648-6672-5B7A592D66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515567" y="2378794"/>
            <a:ext cx="657872" cy="59592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8841CD3-5F8E-F55D-1FEF-B86BAC5E3DD9}"/>
              </a:ext>
            </a:extLst>
          </p:cNvPr>
          <p:cNvSpPr/>
          <p:nvPr/>
        </p:nvSpPr>
        <p:spPr>
          <a:xfrm>
            <a:off x="1439332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FA0501-97FD-5B07-3221-97AA923527B0}"/>
              </a:ext>
            </a:extLst>
          </p:cNvPr>
          <p:cNvSpPr/>
          <p:nvPr/>
        </p:nvSpPr>
        <p:spPr>
          <a:xfrm>
            <a:off x="178572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8E4B04-192C-A14C-A335-9644FC6B5A40}"/>
              </a:ext>
            </a:extLst>
          </p:cNvPr>
          <p:cNvSpPr/>
          <p:nvPr/>
        </p:nvSpPr>
        <p:spPr>
          <a:xfrm>
            <a:off x="213211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57546C-F2D6-0D4C-8E0E-8C7F75E488D5}"/>
              </a:ext>
            </a:extLst>
          </p:cNvPr>
          <p:cNvSpPr/>
          <p:nvPr/>
        </p:nvSpPr>
        <p:spPr>
          <a:xfrm>
            <a:off x="2478504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17BD2E-EEC7-F39D-8FF5-DB0DC4225AAF}"/>
              </a:ext>
            </a:extLst>
          </p:cNvPr>
          <p:cNvSpPr/>
          <p:nvPr/>
        </p:nvSpPr>
        <p:spPr>
          <a:xfrm>
            <a:off x="2824895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282FD-CB7B-2027-F2E3-A2DF49E649F2}"/>
              </a:ext>
            </a:extLst>
          </p:cNvPr>
          <p:cNvSpPr/>
          <p:nvPr/>
        </p:nvSpPr>
        <p:spPr>
          <a:xfrm>
            <a:off x="1092941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8CF1E2-FF1C-B1E6-E047-33FD4B1CD1A8}"/>
              </a:ext>
            </a:extLst>
          </p:cNvPr>
          <p:cNvSpPr/>
          <p:nvPr/>
        </p:nvSpPr>
        <p:spPr>
          <a:xfrm>
            <a:off x="3171286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AF68B6-26ED-92BC-EBBE-923DCA5AAF40}"/>
              </a:ext>
            </a:extLst>
          </p:cNvPr>
          <p:cNvSpPr/>
          <p:nvPr/>
        </p:nvSpPr>
        <p:spPr>
          <a:xfrm>
            <a:off x="1330558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F4A574C-CC3D-0FAF-3BFB-330140DE0717}"/>
              </a:ext>
            </a:extLst>
          </p:cNvPr>
          <p:cNvSpPr/>
          <p:nvPr/>
        </p:nvSpPr>
        <p:spPr>
          <a:xfrm>
            <a:off x="1674840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D87F5B-C679-B9EE-266F-1530247E2346}"/>
              </a:ext>
            </a:extLst>
          </p:cNvPr>
          <p:cNvSpPr/>
          <p:nvPr/>
        </p:nvSpPr>
        <p:spPr>
          <a:xfrm>
            <a:off x="2370785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31E2B1-A1FA-7E71-B76A-64C4E3262D16}"/>
              </a:ext>
            </a:extLst>
          </p:cNvPr>
          <p:cNvSpPr/>
          <p:nvPr/>
        </p:nvSpPr>
        <p:spPr>
          <a:xfrm>
            <a:off x="2716121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DA0DF6-4391-E504-F488-4C6EC4FDC400}"/>
              </a:ext>
            </a:extLst>
          </p:cNvPr>
          <p:cNvSpPr/>
          <p:nvPr/>
        </p:nvSpPr>
        <p:spPr>
          <a:xfrm>
            <a:off x="3061457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61AEA6-B709-6117-9D15-0A471518FB14}"/>
              </a:ext>
            </a:extLst>
          </p:cNvPr>
          <p:cNvSpPr txBox="1"/>
          <p:nvPr/>
        </p:nvSpPr>
        <p:spPr>
          <a:xfrm>
            <a:off x="1933799" y="8192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+mj-lt"/>
              </a:rPr>
              <a:t>3:00</a:t>
            </a:r>
          </a:p>
        </p:txBody>
      </p:sp>
    </p:spTree>
    <p:extLst>
      <p:ext uri="{BB962C8B-B14F-4D97-AF65-F5344CB8AC3E}">
        <p14:creationId xmlns:p14="http://schemas.microsoft.com/office/powerpoint/2010/main" val="301699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D765C4-CD85-2DAC-7483-15C57360DF6A}"/>
              </a:ext>
            </a:extLst>
          </p:cNvPr>
          <p:cNvSpPr/>
          <p:nvPr/>
        </p:nvSpPr>
        <p:spPr>
          <a:xfrm>
            <a:off x="1439332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06270-5A7C-1CFF-64A3-BB91E604F6FD}"/>
              </a:ext>
            </a:extLst>
          </p:cNvPr>
          <p:cNvSpPr/>
          <p:nvPr/>
        </p:nvSpPr>
        <p:spPr>
          <a:xfrm>
            <a:off x="178572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A3E8D1-8ABB-4DAD-5D49-F8F1E13A97D8}"/>
              </a:ext>
            </a:extLst>
          </p:cNvPr>
          <p:cNvSpPr/>
          <p:nvPr/>
        </p:nvSpPr>
        <p:spPr>
          <a:xfrm>
            <a:off x="213211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BCB3D-7F41-D246-9323-4D51871C2DE3}"/>
              </a:ext>
            </a:extLst>
          </p:cNvPr>
          <p:cNvSpPr/>
          <p:nvPr/>
        </p:nvSpPr>
        <p:spPr>
          <a:xfrm>
            <a:off x="2478504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598574-24B9-A7D1-7D4D-B901B999B04E}"/>
              </a:ext>
            </a:extLst>
          </p:cNvPr>
          <p:cNvSpPr/>
          <p:nvPr/>
        </p:nvSpPr>
        <p:spPr>
          <a:xfrm>
            <a:off x="2824895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E2523-F6F7-CA1E-A3D1-327A74896BF1}"/>
              </a:ext>
            </a:extLst>
          </p:cNvPr>
          <p:cNvSpPr/>
          <p:nvPr/>
        </p:nvSpPr>
        <p:spPr>
          <a:xfrm>
            <a:off x="1092941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3C3010-041B-E4CB-DA64-1B4877CCC774}"/>
              </a:ext>
            </a:extLst>
          </p:cNvPr>
          <p:cNvSpPr/>
          <p:nvPr/>
        </p:nvSpPr>
        <p:spPr>
          <a:xfrm>
            <a:off x="3171286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FD81C-944E-FD47-79C4-51A696FE5C74}"/>
              </a:ext>
            </a:extLst>
          </p:cNvPr>
          <p:cNvSpPr/>
          <p:nvPr/>
        </p:nvSpPr>
        <p:spPr>
          <a:xfrm>
            <a:off x="1330558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A484E-46F1-C841-5BEF-7CA870B6BBEB}"/>
              </a:ext>
            </a:extLst>
          </p:cNvPr>
          <p:cNvSpPr/>
          <p:nvPr/>
        </p:nvSpPr>
        <p:spPr>
          <a:xfrm>
            <a:off x="1674840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BBAF28-16EA-CCCA-8E5E-541084EB945D}"/>
              </a:ext>
            </a:extLst>
          </p:cNvPr>
          <p:cNvSpPr/>
          <p:nvPr/>
        </p:nvSpPr>
        <p:spPr>
          <a:xfrm>
            <a:off x="2370785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1DBFBF-41D7-CC80-3CCF-17D04AF91328}"/>
              </a:ext>
            </a:extLst>
          </p:cNvPr>
          <p:cNvSpPr/>
          <p:nvPr/>
        </p:nvSpPr>
        <p:spPr>
          <a:xfrm>
            <a:off x="2716121" y="2354993"/>
            <a:ext cx="213328" cy="367361"/>
          </a:xfrm>
          <a:prstGeom prst="rect">
            <a:avLst/>
          </a:prstGeom>
          <a:solidFill>
            <a:srgbClr val="32A9DE"/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736FFC-CAF7-8D5E-7517-4C5BE234145A}"/>
              </a:ext>
            </a:extLst>
          </p:cNvPr>
          <p:cNvSpPr/>
          <p:nvPr/>
        </p:nvSpPr>
        <p:spPr>
          <a:xfrm>
            <a:off x="3061457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EF7DECD2-66BA-C8A4-D64D-D4476C0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83023" cy="383023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7F1B61-B92B-83FB-35BD-FF2494157648}"/>
              </a:ext>
            </a:extLst>
          </p:cNvPr>
          <p:cNvSpPr/>
          <p:nvPr/>
        </p:nvSpPr>
        <p:spPr>
          <a:xfrm>
            <a:off x="1811673" y="1908176"/>
            <a:ext cx="985160" cy="260115"/>
          </a:xfrm>
          <a:prstGeom prst="roundRect">
            <a:avLst>
              <a:gd name="adj" fmla="val 46889"/>
            </a:avLst>
          </a:prstGeom>
          <a:solidFill>
            <a:srgbClr val="2A9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0F75E1-42AA-660D-9919-C88E13792D27}"/>
              </a:ext>
            </a:extLst>
          </p:cNvPr>
          <p:cNvGrpSpPr/>
          <p:nvPr/>
        </p:nvGrpSpPr>
        <p:grpSpPr>
          <a:xfrm>
            <a:off x="879030" y="617009"/>
            <a:ext cx="2731456" cy="1217752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85E6E6C-CB73-EEA6-B88A-E7B836533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960" y="557101"/>
              <a:ext cx="2175803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F9D4A12-E5AE-D916-2D3D-C26057951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4" name="Graphic 33" descr="Raised hand with solid fill">
            <a:extLst>
              <a:ext uri="{FF2B5EF4-FFF2-40B4-BE49-F238E27FC236}">
                <a16:creationId xmlns:a16="http://schemas.microsoft.com/office/drawing/2014/main" id="{CBCEE97F-1649-A66A-36FD-8C6838ACF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014" y="2378794"/>
            <a:ext cx="657872" cy="595926"/>
          </a:xfrm>
          <a:prstGeom prst="rect">
            <a:avLst/>
          </a:prstGeom>
        </p:spPr>
      </p:pic>
      <p:pic>
        <p:nvPicPr>
          <p:cNvPr id="35" name="Graphic 34" descr="Raised hand with solid fill">
            <a:extLst>
              <a:ext uri="{FF2B5EF4-FFF2-40B4-BE49-F238E27FC236}">
                <a16:creationId xmlns:a16="http://schemas.microsoft.com/office/drawing/2014/main" id="{84A32A18-11BD-AB76-E7A9-EBA0C42610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515567" y="2378794"/>
            <a:ext cx="657872" cy="595926"/>
          </a:xfrm>
          <a:prstGeom prst="rect">
            <a:avLst/>
          </a:prstGeom>
        </p:spPr>
      </p:pic>
      <p:pic>
        <p:nvPicPr>
          <p:cNvPr id="36" name="Graphic 35" descr="Fingerprint with solid fill">
            <a:extLst>
              <a:ext uri="{FF2B5EF4-FFF2-40B4-BE49-F238E27FC236}">
                <a16:creationId xmlns:a16="http://schemas.microsoft.com/office/drawing/2014/main" id="{2CF55220-A032-4174-997B-0222A711E5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8199" y="2344022"/>
            <a:ext cx="389301" cy="389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3A0964-3DCE-95BA-C1F5-60E267D2070B}"/>
              </a:ext>
            </a:extLst>
          </p:cNvPr>
          <p:cNvSpPr txBox="1"/>
          <p:nvPr/>
        </p:nvSpPr>
        <p:spPr>
          <a:xfrm>
            <a:off x="1933799" y="8192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+mj-lt"/>
              </a:rPr>
              <a:t>2:27</a:t>
            </a:r>
          </a:p>
        </p:txBody>
      </p:sp>
    </p:spTree>
    <p:extLst>
      <p:ext uri="{BB962C8B-B14F-4D97-AF65-F5344CB8AC3E}">
        <p14:creationId xmlns:p14="http://schemas.microsoft.com/office/powerpoint/2010/main" val="389738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7BAA2-E49F-722F-942C-FA52B4AA8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55A80372-6417-22DE-0BD7-4472409D7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83023" cy="383023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A43D2C-8EC5-4787-22B4-8AC9DA04D82B}"/>
              </a:ext>
            </a:extLst>
          </p:cNvPr>
          <p:cNvSpPr/>
          <p:nvPr/>
        </p:nvSpPr>
        <p:spPr>
          <a:xfrm>
            <a:off x="1811673" y="1908176"/>
            <a:ext cx="985160" cy="260115"/>
          </a:xfrm>
          <a:prstGeom prst="roundRect">
            <a:avLst>
              <a:gd name="adj" fmla="val 46889"/>
            </a:avLst>
          </a:prstGeom>
          <a:solidFill>
            <a:srgbClr val="2646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6BB665-E424-B8E2-2658-B6C450EFAA83}"/>
              </a:ext>
            </a:extLst>
          </p:cNvPr>
          <p:cNvGrpSpPr/>
          <p:nvPr/>
        </p:nvGrpSpPr>
        <p:grpSpPr>
          <a:xfrm>
            <a:off x="879030" y="617009"/>
            <a:ext cx="2731456" cy="1217752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A5AB7E4-A130-5550-3FBD-EB0D5644A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960" y="557101"/>
              <a:ext cx="2175803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1DEF268-45BD-85F0-F838-A34EFF52D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" name="Graphic 2" descr="Raised hand with solid fill">
            <a:extLst>
              <a:ext uri="{FF2B5EF4-FFF2-40B4-BE49-F238E27FC236}">
                <a16:creationId xmlns:a16="http://schemas.microsoft.com/office/drawing/2014/main" id="{D68357EC-5138-8897-40D4-6F15F10A57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014" y="2378794"/>
            <a:ext cx="657872" cy="595926"/>
          </a:xfrm>
          <a:prstGeom prst="rect">
            <a:avLst/>
          </a:prstGeom>
        </p:spPr>
      </p:pic>
      <p:pic>
        <p:nvPicPr>
          <p:cNvPr id="16" name="Graphic 15" descr="Raised hand with solid fill">
            <a:extLst>
              <a:ext uri="{FF2B5EF4-FFF2-40B4-BE49-F238E27FC236}">
                <a16:creationId xmlns:a16="http://schemas.microsoft.com/office/drawing/2014/main" id="{98543818-880D-95C7-C738-199D77913F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515567" y="2378794"/>
            <a:ext cx="657872" cy="595926"/>
          </a:xfrm>
          <a:prstGeom prst="rect">
            <a:avLst/>
          </a:prstGeom>
        </p:spPr>
      </p:pic>
      <p:pic>
        <p:nvPicPr>
          <p:cNvPr id="17" name="Graphic 16" descr="Fingerprint with solid fill">
            <a:extLst>
              <a:ext uri="{FF2B5EF4-FFF2-40B4-BE49-F238E27FC236}">
                <a16:creationId xmlns:a16="http://schemas.microsoft.com/office/drawing/2014/main" id="{13F55A07-91F4-4DD7-7949-56524BB588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30004" y="1834761"/>
            <a:ext cx="389301" cy="38930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867C4A8-AD1B-7610-9731-B953BB2EE48C}"/>
              </a:ext>
            </a:extLst>
          </p:cNvPr>
          <p:cNvSpPr/>
          <p:nvPr/>
        </p:nvSpPr>
        <p:spPr>
          <a:xfrm>
            <a:off x="1439332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88BEFB-D9DE-5AE3-B3AC-EBED16B25CB4}"/>
              </a:ext>
            </a:extLst>
          </p:cNvPr>
          <p:cNvSpPr/>
          <p:nvPr/>
        </p:nvSpPr>
        <p:spPr>
          <a:xfrm>
            <a:off x="178572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532CEC-FF76-763F-5732-01DA0C7809FA}"/>
              </a:ext>
            </a:extLst>
          </p:cNvPr>
          <p:cNvSpPr/>
          <p:nvPr/>
        </p:nvSpPr>
        <p:spPr>
          <a:xfrm>
            <a:off x="213211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6BD732-0E17-E93F-77B9-0CA60E4621DC}"/>
              </a:ext>
            </a:extLst>
          </p:cNvPr>
          <p:cNvSpPr/>
          <p:nvPr/>
        </p:nvSpPr>
        <p:spPr>
          <a:xfrm>
            <a:off x="2478504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953FA5-5DA2-2A26-605D-B40C0081527C}"/>
              </a:ext>
            </a:extLst>
          </p:cNvPr>
          <p:cNvSpPr/>
          <p:nvPr/>
        </p:nvSpPr>
        <p:spPr>
          <a:xfrm>
            <a:off x="2824895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CFD3D-EB7E-52F7-7BFF-2D1D315C4E84}"/>
              </a:ext>
            </a:extLst>
          </p:cNvPr>
          <p:cNvSpPr/>
          <p:nvPr/>
        </p:nvSpPr>
        <p:spPr>
          <a:xfrm>
            <a:off x="1092941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5388E5-2384-267A-B5E0-87DD35D02A61}"/>
              </a:ext>
            </a:extLst>
          </p:cNvPr>
          <p:cNvSpPr/>
          <p:nvPr/>
        </p:nvSpPr>
        <p:spPr>
          <a:xfrm>
            <a:off x="3171286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73A05D-C956-B140-617F-ABDDF7534952}"/>
              </a:ext>
            </a:extLst>
          </p:cNvPr>
          <p:cNvSpPr/>
          <p:nvPr/>
        </p:nvSpPr>
        <p:spPr>
          <a:xfrm>
            <a:off x="1330558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ADFBEE-DA24-F5AA-B2BD-8D13C694B3D2}"/>
              </a:ext>
            </a:extLst>
          </p:cNvPr>
          <p:cNvSpPr/>
          <p:nvPr/>
        </p:nvSpPr>
        <p:spPr>
          <a:xfrm>
            <a:off x="1674840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876A57-A521-F7B9-BC69-9E89A2ABAA25}"/>
              </a:ext>
            </a:extLst>
          </p:cNvPr>
          <p:cNvSpPr/>
          <p:nvPr/>
        </p:nvSpPr>
        <p:spPr>
          <a:xfrm>
            <a:off x="2370785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9B208F4-CDC4-0DEC-0C22-BF40D2F71F10}"/>
              </a:ext>
            </a:extLst>
          </p:cNvPr>
          <p:cNvSpPr/>
          <p:nvPr/>
        </p:nvSpPr>
        <p:spPr>
          <a:xfrm>
            <a:off x="2716121" y="2354993"/>
            <a:ext cx="213328" cy="367361"/>
          </a:xfrm>
          <a:prstGeom prst="rect">
            <a:avLst/>
          </a:prstGeom>
          <a:solidFill>
            <a:srgbClr val="32A9DE"/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74830A-9996-B047-180A-8BBED4AD2651}"/>
              </a:ext>
            </a:extLst>
          </p:cNvPr>
          <p:cNvSpPr/>
          <p:nvPr/>
        </p:nvSpPr>
        <p:spPr>
          <a:xfrm>
            <a:off x="3061457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AEE57-23FE-CC29-5CF6-9423EB76DF5F}"/>
              </a:ext>
            </a:extLst>
          </p:cNvPr>
          <p:cNvSpPr txBox="1"/>
          <p:nvPr/>
        </p:nvSpPr>
        <p:spPr>
          <a:xfrm>
            <a:off x="1933799" y="8192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+mj-lt"/>
              </a:rPr>
              <a:t>2:21</a:t>
            </a:r>
          </a:p>
        </p:txBody>
      </p:sp>
    </p:spTree>
    <p:extLst>
      <p:ext uri="{BB962C8B-B14F-4D97-AF65-F5344CB8AC3E}">
        <p14:creationId xmlns:p14="http://schemas.microsoft.com/office/powerpoint/2010/main" val="296893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C8D84-2978-5E4C-F2C8-E12D8CCE8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CFA891-FDE6-3ABE-316D-8BAFDF23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06" y="592261"/>
            <a:ext cx="1715027" cy="1171443"/>
          </a:xfrm>
          <a:prstGeom prst="rect">
            <a:avLst/>
          </a:prstGeom>
        </p:spPr>
      </p:pic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7BEE6237-B4B7-9072-C755-E3E3888B1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383023" cy="383023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6E9BE5-507F-2835-F9A6-63D9752686DC}"/>
              </a:ext>
            </a:extLst>
          </p:cNvPr>
          <p:cNvSpPr/>
          <p:nvPr/>
        </p:nvSpPr>
        <p:spPr>
          <a:xfrm>
            <a:off x="1811673" y="1908176"/>
            <a:ext cx="985160" cy="260115"/>
          </a:xfrm>
          <a:prstGeom prst="roundRect">
            <a:avLst>
              <a:gd name="adj" fmla="val 46889"/>
            </a:avLst>
          </a:prstGeom>
          <a:solidFill>
            <a:srgbClr val="2A9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9721AC8-11FA-EF46-2EFB-1F6DA2C30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063" y="834452"/>
            <a:ext cx="547722" cy="829124"/>
          </a:xfrm>
          <a:prstGeom prst="rect">
            <a:avLst/>
          </a:prstGeom>
        </p:spPr>
      </p:pic>
      <p:pic>
        <p:nvPicPr>
          <p:cNvPr id="34" name="Graphic 33" descr="Raised hand with solid fill">
            <a:extLst>
              <a:ext uri="{FF2B5EF4-FFF2-40B4-BE49-F238E27FC236}">
                <a16:creationId xmlns:a16="http://schemas.microsoft.com/office/drawing/2014/main" id="{AC072A1A-C65C-A6A6-80A2-4B6F129700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014" y="2378794"/>
            <a:ext cx="657872" cy="595926"/>
          </a:xfrm>
          <a:prstGeom prst="rect">
            <a:avLst/>
          </a:prstGeom>
        </p:spPr>
      </p:pic>
      <p:pic>
        <p:nvPicPr>
          <p:cNvPr id="35" name="Graphic 34" descr="Raised hand with solid fill">
            <a:extLst>
              <a:ext uri="{FF2B5EF4-FFF2-40B4-BE49-F238E27FC236}">
                <a16:creationId xmlns:a16="http://schemas.microsoft.com/office/drawing/2014/main" id="{8C83AFE7-2E4A-5B26-0500-4E8A6DA162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515567" y="2378794"/>
            <a:ext cx="657872" cy="59592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6C0807F-181C-77D1-473F-113641681201}"/>
              </a:ext>
            </a:extLst>
          </p:cNvPr>
          <p:cNvSpPr/>
          <p:nvPr/>
        </p:nvSpPr>
        <p:spPr>
          <a:xfrm>
            <a:off x="1439332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073C34-E346-3CC5-56FB-62A15C191C39}"/>
              </a:ext>
            </a:extLst>
          </p:cNvPr>
          <p:cNvSpPr/>
          <p:nvPr/>
        </p:nvSpPr>
        <p:spPr>
          <a:xfrm>
            <a:off x="178572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4D65A7-3FD4-0C7E-FDDB-D5AF3F6829CC}"/>
              </a:ext>
            </a:extLst>
          </p:cNvPr>
          <p:cNvSpPr/>
          <p:nvPr/>
        </p:nvSpPr>
        <p:spPr>
          <a:xfrm>
            <a:off x="2132113" y="2354994"/>
            <a:ext cx="344281" cy="643527"/>
          </a:xfrm>
          <a:prstGeom prst="rect">
            <a:avLst/>
          </a:prstGeom>
          <a:solidFill>
            <a:srgbClr val="00B0F0"/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691FAC-064B-4744-3653-BBD84DAE7572}"/>
              </a:ext>
            </a:extLst>
          </p:cNvPr>
          <p:cNvSpPr/>
          <p:nvPr/>
        </p:nvSpPr>
        <p:spPr>
          <a:xfrm>
            <a:off x="2478504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5553354-C9CC-8F68-FAA8-9528C184A39D}"/>
              </a:ext>
            </a:extLst>
          </p:cNvPr>
          <p:cNvSpPr/>
          <p:nvPr/>
        </p:nvSpPr>
        <p:spPr>
          <a:xfrm>
            <a:off x="2824895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DCF515-F833-71C2-B011-BD5E327142A4}"/>
              </a:ext>
            </a:extLst>
          </p:cNvPr>
          <p:cNvSpPr/>
          <p:nvPr/>
        </p:nvSpPr>
        <p:spPr>
          <a:xfrm>
            <a:off x="1092941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2347CB-9BA2-565E-6424-39A97DD314E0}"/>
              </a:ext>
            </a:extLst>
          </p:cNvPr>
          <p:cNvSpPr/>
          <p:nvPr/>
        </p:nvSpPr>
        <p:spPr>
          <a:xfrm>
            <a:off x="3171286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14597A-89C2-61A7-3398-327E05F35164}"/>
              </a:ext>
            </a:extLst>
          </p:cNvPr>
          <p:cNvSpPr/>
          <p:nvPr/>
        </p:nvSpPr>
        <p:spPr>
          <a:xfrm>
            <a:off x="1330558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78E2066-BE12-C29B-8609-49150A4797CB}"/>
              </a:ext>
            </a:extLst>
          </p:cNvPr>
          <p:cNvSpPr/>
          <p:nvPr/>
        </p:nvSpPr>
        <p:spPr>
          <a:xfrm>
            <a:off x="1674840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0ED14C-F4F4-97A7-5543-0A4EDE622175}"/>
              </a:ext>
            </a:extLst>
          </p:cNvPr>
          <p:cNvSpPr/>
          <p:nvPr/>
        </p:nvSpPr>
        <p:spPr>
          <a:xfrm>
            <a:off x="2370785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12736E7-D9D1-2FA9-8BEE-F8E937CC982A}"/>
              </a:ext>
            </a:extLst>
          </p:cNvPr>
          <p:cNvSpPr/>
          <p:nvPr/>
        </p:nvSpPr>
        <p:spPr>
          <a:xfrm>
            <a:off x="2716121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B640C1-8028-1081-24B3-B48B1718F356}"/>
              </a:ext>
            </a:extLst>
          </p:cNvPr>
          <p:cNvSpPr/>
          <p:nvPr/>
        </p:nvSpPr>
        <p:spPr>
          <a:xfrm>
            <a:off x="3061457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47AA7F-F011-7A58-BD25-587790D881BD}"/>
              </a:ext>
            </a:extLst>
          </p:cNvPr>
          <p:cNvSpPr txBox="1"/>
          <p:nvPr/>
        </p:nvSpPr>
        <p:spPr>
          <a:xfrm>
            <a:off x="1933799" y="8192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+mj-lt"/>
              </a:rPr>
              <a:t>0:32</a:t>
            </a:r>
          </a:p>
        </p:txBody>
      </p:sp>
      <p:pic>
        <p:nvPicPr>
          <p:cNvPr id="3" name="Graphic 2" descr="Fingerprint with solid fill">
            <a:extLst>
              <a:ext uri="{FF2B5EF4-FFF2-40B4-BE49-F238E27FC236}">
                <a16:creationId xmlns:a16="http://schemas.microsoft.com/office/drawing/2014/main" id="{72236946-2CD5-AC86-25AC-2174AA380B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60041" y="2538673"/>
            <a:ext cx="389301" cy="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E9C87-7107-F4EC-952B-FA7B9C378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39D36D-1B87-2E19-926D-E995F1EE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06" y="592261"/>
            <a:ext cx="1715027" cy="1171443"/>
          </a:xfrm>
          <a:prstGeom prst="rect">
            <a:avLst/>
          </a:prstGeom>
        </p:spPr>
      </p:pic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0BD83D9A-F550-8335-CC44-68367B4BE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383023" cy="38302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B3DC216-0869-C392-CE71-6B24C91AD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063" y="834452"/>
            <a:ext cx="547722" cy="829124"/>
          </a:xfrm>
          <a:prstGeom prst="rect">
            <a:avLst/>
          </a:prstGeom>
        </p:spPr>
      </p:pic>
      <p:pic>
        <p:nvPicPr>
          <p:cNvPr id="34" name="Graphic 33" descr="Raised hand with solid fill">
            <a:extLst>
              <a:ext uri="{FF2B5EF4-FFF2-40B4-BE49-F238E27FC236}">
                <a16:creationId xmlns:a16="http://schemas.microsoft.com/office/drawing/2014/main" id="{C3B71991-5767-B3CB-3D76-282E788AF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014" y="2378794"/>
            <a:ext cx="657872" cy="595926"/>
          </a:xfrm>
          <a:prstGeom prst="rect">
            <a:avLst/>
          </a:prstGeom>
        </p:spPr>
      </p:pic>
      <p:pic>
        <p:nvPicPr>
          <p:cNvPr id="35" name="Graphic 34" descr="Raised hand with solid fill">
            <a:extLst>
              <a:ext uri="{FF2B5EF4-FFF2-40B4-BE49-F238E27FC236}">
                <a16:creationId xmlns:a16="http://schemas.microsoft.com/office/drawing/2014/main" id="{43D3F06D-CDF7-FA51-A9DE-5FCEEE4F97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515567" y="2378794"/>
            <a:ext cx="657872" cy="59592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3F5EC6-60AC-115C-CFDC-84D4F800EE1B}"/>
              </a:ext>
            </a:extLst>
          </p:cNvPr>
          <p:cNvSpPr/>
          <p:nvPr/>
        </p:nvSpPr>
        <p:spPr>
          <a:xfrm>
            <a:off x="1439332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6F31CA-6E46-98E4-B6E3-5B235018F620}"/>
              </a:ext>
            </a:extLst>
          </p:cNvPr>
          <p:cNvSpPr/>
          <p:nvPr/>
        </p:nvSpPr>
        <p:spPr>
          <a:xfrm>
            <a:off x="178572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9149EA-F755-F49F-8911-3CA589B4A55E}"/>
              </a:ext>
            </a:extLst>
          </p:cNvPr>
          <p:cNvSpPr/>
          <p:nvPr/>
        </p:nvSpPr>
        <p:spPr>
          <a:xfrm>
            <a:off x="2132113" y="2354994"/>
            <a:ext cx="344281" cy="643527"/>
          </a:xfrm>
          <a:prstGeom prst="rect">
            <a:avLst/>
          </a:prstGeom>
          <a:solidFill>
            <a:srgbClr val="00B0F0"/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0D182DB-5EA6-BAD4-0184-A8AB598ADB1E}"/>
              </a:ext>
            </a:extLst>
          </p:cNvPr>
          <p:cNvSpPr/>
          <p:nvPr/>
        </p:nvSpPr>
        <p:spPr>
          <a:xfrm>
            <a:off x="2478504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9D5311-9CEB-213B-E420-B755FF1C4C35}"/>
              </a:ext>
            </a:extLst>
          </p:cNvPr>
          <p:cNvSpPr/>
          <p:nvPr/>
        </p:nvSpPr>
        <p:spPr>
          <a:xfrm>
            <a:off x="2824895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68AD02-CF16-E9B0-24EE-AE6B55DE8D65}"/>
              </a:ext>
            </a:extLst>
          </p:cNvPr>
          <p:cNvSpPr/>
          <p:nvPr/>
        </p:nvSpPr>
        <p:spPr>
          <a:xfrm>
            <a:off x="1092941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EE143A-9140-B387-D024-CE3C50D1A1B7}"/>
              </a:ext>
            </a:extLst>
          </p:cNvPr>
          <p:cNvSpPr/>
          <p:nvPr/>
        </p:nvSpPr>
        <p:spPr>
          <a:xfrm>
            <a:off x="3171286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42BDCE-D57B-6998-66D3-C9FEEF1668BA}"/>
              </a:ext>
            </a:extLst>
          </p:cNvPr>
          <p:cNvSpPr/>
          <p:nvPr/>
        </p:nvSpPr>
        <p:spPr>
          <a:xfrm>
            <a:off x="1330558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CF694D-55B5-1813-D3C2-A7D515F217D0}"/>
              </a:ext>
            </a:extLst>
          </p:cNvPr>
          <p:cNvSpPr/>
          <p:nvPr/>
        </p:nvSpPr>
        <p:spPr>
          <a:xfrm>
            <a:off x="1674840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54FA77-7D0D-CF5F-A072-5165FA040820}"/>
              </a:ext>
            </a:extLst>
          </p:cNvPr>
          <p:cNvSpPr/>
          <p:nvPr/>
        </p:nvSpPr>
        <p:spPr>
          <a:xfrm>
            <a:off x="2370785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45269C-FE5E-9ADB-0395-3D34A06686BE}"/>
              </a:ext>
            </a:extLst>
          </p:cNvPr>
          <p:cNvSpPr/>
          <p:nvPr/>
        </p:nvSpPr>
        <p:spPr>
          <a:xfrm>
            <a:off x="2716121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B57DEA6-DF74-C602-963C-E623550981A6}"/>
              </a:ext>
            </a:extLst>
          </p:cNvPr>
          <p:cNvSpPr/>
          <p:nvPr/>
        </p:nvSpPr>
        <p:spPr>
          <a:xfrm>
            <a:off x="3061457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717A40-5781-5DFA-8672-CC604290AEDC}"/>
              </a:ext>
            </a:extLst>
          </p:cNvPr>
          <p:cNvSpPr txBox="1"/>
          <p:nvPr/>
        </p:nvSpPr>
        <p:spPr>
          <a:xfrm>
            <a:off x="1933799" y="8192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+mj-lt"/>
              </a:rPr>
              <a:t>0:14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0EA938-1536-F728-28A5-7BC0D854C15D}"/>
              </a:ext>
            </a:extLst>
          </p:cNvPr>
          <p:cNvSpPr/>
          <p:nvPr/>
        </p:nvSpPr>
        <p:spPr>
          <a:xfrm>
            <a:off x="1811673" y="1908176"/>
            <a:ext cx="985160" cy="260115"/>
          </a:xfrm>
          <a:prstGeom prst="roundRect">
            <a:avLst>
              <a:gd name="adj" fmla="val 46889"/>
            </a:avLst>
          </a:prstGeom>
          <a:solidFill>
            <a:srgbClr val="2646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pic>
        <p:nvPicPr>
          <p:cNvPr id="10" name="Graphic 9" descr="Fingerprint with solid fill">
            <a:extLst>
              <a:ext uri="{FF2B5EF4-FFF2-40B4-BE49-F238E27FC236}">
                <a16:creationId xmlns:a16="http://schemas.microsoft.com/office/drawing/2014/main" id="{402E78DD-08F5-C9C6-7C5E-D650F9A0ED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37137" y="1812371"/>
            <a:ext cx="389301" cy="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3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254</Words>
  <Application>Microsoft Office PowerPoint</Application>
  <PresentationFormat>Custom</PresentationFormat>
  <Paragraphs>230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jacric00769@NBSS.NBED.NB.CA</dc:creator>
  <cp:lastModifiedBy>jacric00769@NBSS.NBED.NB.CA</cp:lastModifiedBy>
  <cp:revision>110</cp:revision>
  <dcterms:created xsi:type="dcterms:W3CDTF">2024-10-28T11:55:37Z</dcterms:created>
  <dcterms:modified xsi:type="dcterms:W3CDTF">2024-10-30T00:48:53Z</dcterms:modified>
</cp:coreProperties>
</file>