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5" r:id="rId3"/>
    <p:sldId id="268" r:id="rId4"/>
    <p:sldId id="269" r:id="rId5"/>
    <p:sldId id="271" r:id="rId6"/>
    <p:sldId id="270" r:id="rId7"/>
    <p:sldId id="274" r:id="rId8"/>
    <p:sldId id="272" r:id="rId9"/>
    <p:sldId id="273" r:id="rId10"/>
  </p:sldIdLst>
  <p:sldSz cx="4608513" cy="2995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  <a:srgbClr val="C9CBA3"/>
    <a:srgbClr val="E9C46A"/>
    <a:srgbClr val="E76F51"/>
    <a:srgbClr val="32A9DE"/>
    <a:srgbClr val="264653"/>
    <a:srgbClr val="6B8FE9"/>
    <a:srgbClr val="FF9393"/>
    <a:srgbClr val="B8F8F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7:31:5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1 556 24575,'0'368'0,"7"-293"0,-2-35 0,-2-20 0,-2-16 0,1 0 0,-1 0 0,1 1 0,0-2 0,0 1 0,1 0 0,-1 0 0,1-1 0,0 1 0,0-1 0,0 0 0,0 0 0,5 4 0,14 15 0,-18-17 0,-1 0 0,1-1 0,0 0 0,0 1 0,1-2 0,-1 1 0,1 0 0,0-1 0,0 0 0,0 0 0,1-1 0,-1 1 0,0-1 0,1 0 0,0 0 0,-1-1 0,1 0 0,0 0 0,11 0 0,47 0 0,42-3 0,-104 2 0,1 0 0,-1 0 0,0 0 0,0-1 0,0 1 0,0-1 0,0 1 0,0-1 0,0 0 0,0 0 0,0 0 0,0 0 0,0 0 0,-1 0 0,1 0 0,0-1 0,-1 1 0,1-1 0,-1 1 0,1-1 0,-1 0 0,0 1 0,0-1 0,0 0 0,0 0 0,0 0 0,0 0 0,0 0 0,0 0 0,0-3 0,0-1 0,1 0 0,0 0 0,0 0 0,5-7 0,-5 7 0,1 1 0,-1-1 0,0 1 0,0-1 0,1-8 0,4-56 0,-6 51 0,0-1 0,-1 1 0,-4-33 0,0-18 0,4-249 0,8 228 0,0-20 0,-1 32 0,0 42 0,-5 30 0,0 0 0,0-1 0,0-11 0,-2 14 0,1 1 0,-1 0 0,1 0 0,0 0 0,0 0 0,0 0 0,1 0 0,0 1 0,-1-1 0,1 0 0,1 1 0,-1-1 0,0 1 0,1 0 0,0 0 0,0 0 0,-1 0 0,2 0 0,-1 1 0,0-1 0,1 1 0,-1 0 0,1 0 0,-1 0 0,1 0 0,0 1 0,0-1 0,0 1 0,8-1 0,15-2 0,0 0 0,31 2 0,-28 1 0,41-6 0,-26 1 0,54-1 0,11 0 0,-68-1 0,-27 5 0,-1 1 0,19-2 0,320 4 0,-168 1 0,-13-1-1365,-165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490255"/>
            <a:ext cx="3917236" cy="1042917"/>
          </a:xfrm>
        </p:spPr>
        <p:txBody>
          <a:bodyPr anchor="b"/>
          <a:lstStyle>
            <a:lvl1pPr algn="ctr"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73391"/>
            <a:ext cx="3456385" cy="723246"/>
          </a:xfrm>
        </p:spPr>
        <p:txBody>
          <a:bodyPr/>
          <a:lstStyle>
            <a:lvl1pPr marL="0" indent="0" algn="ctr">
              <a:buNone/>
              <a:defRPr sz="1048"/>
            </a:lvl1pPr>
            <a:lvl2pPr marL="199705" indent="0" algn="ctr">
              <a:buNone/>
              <a:defRPr sz="874"/>
            </a:lvl2pPr>
            <a:lvl3pPr marL="399410" indent="0" algn="ctr">
              <a:buNone/>
              <a:defRPr sz="786"/>
            </a:lvl3pPr>
            <a:lvl4pPr marL="599115" indent="0" algn="ctr">
              <a:buNone/>
              <a:defRPr sz="699"/>
            </a:lvl4pPr>
            <a:lvl5pPr marL="798820" indent="0" algn="ctr">
              <a:buNone/>
              <a:defRPr sz="699"/>
            </a:lvl5pPr>
            <a:lvl6pPr marL="998525" indent="0" algn="ctr">
              <a:buNone/>
              <a:defRPr sz="699"/>
            </a:lvl6pPr>
            <a:lvl7pPr marL="1198230" indent="0" algn="ctr">
              <a:buNone/>
              <a:defRPr sz="699"/>
            </a:lvl7pPr>
            <a:lvl8pPr marL="1397935" indent="0" algn="ctr">
              <a:buNone/>
              <a:defRPr sz="699"/>
            </a:lvl8pPr>
            <a:lvl9pPr marL="1597640" indent="0" algn="ctr">
              <a:buNone/>
              <a:defRPr sz="6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9488"/>
            <a:ext cx="993711" cy="253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6" y="159488"/>
            <a:ext cx="2923525" cy="253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46824"/>
            <a:ext cx="3974842" cy="1246092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2004704"/>
            <a:ext cx="3974842" cy="655290"/>
          </a:xfrm>
        </p:spPr>
        <p:txBody>
          <a:bodyPr/>
          <a:lstStyle>
            <a:lvl1pPr marL="0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1pPr>
            <a:lvl2pPr marL="19970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2pPr>
            <a:lvl3pPr marL="399410" indent="0">
              <a:buNone/>
              <a:defRPr sz="786">
                <a:solidFill>
                  <a:schemeClr val="tx1">
                    <a:tint val="82000"/>
                  </a:schemeClr>
                </a:solidFill>
              </a:defRPr>
            </a:lvl3pPr>
            <a:lvl4pPr marL="59911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4pPr>
            <a:lvl5pPr marL="79882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5pPr>
            <a:lvl6pPr marL="99852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6pPr>
            <a:lvl7pPr marL="119823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7pPr>
            <a:lvl8pPr marL="139793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8pPr>
            <a:lvl9pPr marL="159764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0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9489"/>
            <a:ext cx="3974842" cy="579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34342"/>
            <a:ext cx="1949617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94231"/>
            <a:ext cx="1949617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34342"/>
            <a:ext cx="1959218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94231"/>
            <a:ext cx="1959218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5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31313"/>
            <a:ext cx="2333060" cy="2128827"/>
          </a:xfrm>
        </p:spPr>
        <p:txBody>
          <a:bodyPr/>
          <a:lstStyle>
            <a:lvl1pPr>
              <a:defRPr sz="1398"/>
            </a:lvl1pPr>
            <a:lvl2pPr>
              <a:defRPr sz="1223"/>
            </a:lvl2pPr>
            <a:lvl3pPr>
              <a:defRPr sz="1048"/>
            </a:lvl3pPr>
            <a:lvl4pPr>
              <a:defRPr sz="874"/>
            </a:lvl4pPr>
            <a:lvl5pPr>
              <a:defRPr sz="874"/>
            </a:lvl5pPr>
            <a:lvl6pPr>
              <a:defRPr sz="874"/>
            </a:lvl6pPr>
            <a:lvl7pPr>
              <a:defRPr sz="874"/>
            </a:lvl7pPr>
            <a:lvl8pPr>
              <a:defRPr sz="874"/>
            </a:lvl8pPr>
            <a:lvl9pPr>
              <a:defRPr sz="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31313"/>
            <a:ext cx="2333060" cy="2128827"/>
          </a:xfrm>
        </p:spPr>
        <p:txBody>
          <a:bodyPr anchor="t"/>
          <a:lstStyle>
            <a:lvl1pPr marL="0" indent="0">
              <a:buNone/>
              <a:defRPr sz="1398"/>
            </a:lvl1pPr>
            <a:lvl2pPr marL="199705" indent="0">
              <a:buNone/>
              <a:defRPr sz="1223"/>
            </a:lvl2pPr>
            <a:lvl3pPr marL="399410" indent="0">
              <a:buNone/>
              <a:defRPr sz="1048"/>
            </a:lvl3pPr>
            <a:lvl4pPr marL="599115" indent="0">
              <a:buNone/>
              <a:defRPr sz="874"/>
            </a:lvl4pPr>
            <a:lvl5pPr marL="798820" indent="0">
              <a:buNone/>
              <a:defRPr sz="874"/>
            </a:lvl5pPr>
            <a:lvl6pPr marL="998525" indent="0">
              <a:buNone/>
              <a:defRPr sz="874"/>
            </a:lvl6pPr>
            <a:lvl7pPr marL="1198230" indent="0">
              <a:buNone/>
              <a:defRPr sz="874"/>
            </a:lvl7pPr>
            <a:lvl8pPr marL="1397935" indent="0">
              <a:buNone/>
              <a:defRPr sz="874"/>
            </a:lvl8pPr>
            <a:lvl9pPr marL="1597640" indent="0">
              <a:buNone/>
              <a:defRPr sz="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9489"/>
            <a:ext cx="3974842" cy="5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97443"/>
            <a:ext cx="3974842" cy="190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776490"/>
            <a:ext cx="1555373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9410" rtl="0" eaLnBrk="1" latinLnBrk="0" hangingPunct="1">
        <a:lnSpc>
          <a:spcPct val="90000"/>
        </a:lnSpc>
        <a:spcBef>
          <a:spcPct val="0"/>
        </a:spcBef>
        <a:buNone/>
        <a:defRPr sz="19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852" indent="-99852" algn="l" defTabSz="399410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29955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3pPr>
      <a:lvl4pPr marL="69896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89867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109837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29808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49778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69749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1pPr>
      <a:lvl2pPr marL="19970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2pPr>
      <a:lvl3pPr marL="39941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3pPr>
      <a:lvl4pPr marL="59911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79882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99852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19823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39793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59764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.pn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E74F21-10DE-98DE-369E-E7BB44F2B377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3E9F5-03E7-9328-5E41-C361D739EC24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E102BF-A705-5EC6-69E8-F91EFA0768B2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D1B675-5B13-ADB4-B0D6-794E9B85FA63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2FDEF0-B850-057C-4AB3-AA36A3310FCA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</a:t>
            </a:r>
            <a:r>
              <a:rPr lang="en-CA" sz="1800" dirty="0"/>
              <a:t>Unit 1: Introduction to Treble Clef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A50053-ECC4-2CCB-6A5F-133915574BB4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3F938E-C2FF-EE02-5D2E-34018517DC58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E37046-6AA1-4B9B-9E74-F7AFBAA6C9A0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47653-8BB9-EB5D-79EE-879BE3E0DA8E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04B709-22AB-D24C-E635-B829ED8B6181}"/>
              </a:ext>
            </a:extLst>
          </p:cNvPr>
          <p:cNvGrpSpPr/>
          <p:nvPr/>
        </p:nvGrpSpPr>
        <p:grpSpPr>
          <a:xfrm>
            <a:off x="3354307" y="1641814"/>
            <a:ext cx="493616" cy="535749"/>
            <a:chOff x="3354307" y="1641814"/>
            <a:chExt cx="493616" cy="5357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2594E6-3AC6-8106-0CC3-66EE3D3C6667}"/>
                </a:ext>
              </a:extLst>
            </p:cNvPr>
            <p:cNvSpPr/>
            <p:nvPr/>
          </p:nvSpPr>
          <p:spPr>
            <a:xfrm>
              <a:off x="3420393" y="1641814"/>
              <a:ext cx="361445" cy="36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D11D4687-7D77-F8FC-38A9-6DA7BD0864CF}"/>
                </a:ext>
              </a:extLst>
            </p:cNvPr>
            <p:cNvSpPr/>
            <p:nvPr/>
          </p:nvSpPr>
          <p:spPr>
            <a:xfrm>
              <a:off x="3354307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A92629A8-20E1-E5AD-611B-440D0993668B}"/>
                </a:ext>
              </a:extLst>
            </p:cNvPr>
            <p:cNvSpPr/>
            <p:nvPr/>
          </p:nvSpPr>
          <p:spPr>
            <a:xfrm>
              <a:off x="3535030" y="2048091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0DF99933-709A-D2B3-F328-A95380D7768A}"/>
                </a:ext>
              </a:extLst>
            </p:cNvPr>
            <p:cNvSpPr/>
            <p:nvPr/>
          </p:nvSpPr>
          <p:spPr>
            <a:xfrm>
              <a:off x="3715753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7CEE4B-3816-FA99-FC42-BFBC892B851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D2D8C219-02AD-BE2B-1BBF-F9F46860E10D}"/>
              </a:ext>
            </a:extLst>
          </p:cNvPr>
          <p:cNvSpPr/>
          <p:nvPr/>
        </p:nvSpPr>
        <p:spPr>
          <a:xfrm>
            <a:off x="674336" y="1257435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pic>
        <p:nvPicPr>
          <p:cNvPr id="39" name="Graphic 38" descr="Fingerprint with solid fill">
            <a:extLst>
              <a:ext uri="{FF2B5EF4-FFF2-40B4-BE49-F238E27FC236}">
                <a16:creationId xmlns:a16="http://schemas.microsoft.com/office/drawing/2014/main" id="{0ADD18A8-5458-64A3-2E02-FDC0ACF6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60" y="1628639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B9F6-2135-F719-696B-39C01F1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DCDCC46-B6D2-9AD5-1274-9CDA4A4C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77A921-02FC-F549-99FF-BC61CB3D4E74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3DD1F7-84CB-9345-8F69-0BED764E3AE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2B4639-B888-169D-AE4A-D15E69616B7E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FC7C85-611A-B74C-579F-B440EF43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B654CE-1BEF-1AE6-E80A-37813D7A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D094F3CD-24A2-089B-4607-F97C62537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EDC2C34A-4118-A648-6672-5B7A592D6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841CD3-5F8E-F55D-1FEF-B86BAC5E3DD9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A0501-97FD-5B07-3221-97AA923527B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E4B04-192C-A14C-A335-9644FC6B5A40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57546C-F2D6-0D4C-8E0E-8C7F75E488D5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17BD2E-EEC7-F39D-8FF5-DB0DC4225AAF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282FD-CB7B-2027-F2E3-A2DF49E649F2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CF1E2-FF1C-B1E6-E047-33FD4B1CD1A8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F68B6-26ED-92BC-EBBE-923DCA5AAF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A574C-CC3D-0FAF-3BFB-330140DE071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87F5B-C679-B9EE-266F-1530247E234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1E2B1-A1FA-7E71-B76A-64C4E3262D16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A0DF6-4391-E504-F488-4C6EC4FDC400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pic>
        <p:nvPicPr>
          <p:cNvPr id="4" name="Graphic 3" descr="Fingerprint with solid fill">
            <a:extLst>
              <a:ext uri="{FF2B5EF4-FFF2-40B4-BE49-F238E27FC236}">
                <a16:creationId xmlns:a16="http://schemas.microsoft.com/office/drawing/2014/main" id="{1E4819B1-E8A1-2DB9-C466-DA161868A1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140" y="24692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B643-9F13-775F-15A6-78282956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036E1DDE-1030-493C-1492-4B155A23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5B589B-8B71-4226-A4CB-E26DDF3E5D24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9791F0-01B9-0D89-7A95-9312052D0293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B173C0-60DA-13A4-81CB-296767A8A9ED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8B6847-CFC9-C6A1-F12B-ED3C78ACF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98D8A00-8C5E-7884-4484-66699026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F678DE8-2B06-6233-F0AD-ACC43F705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37E85595-D96E-685E-631F-27705FE1CF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312FD6-B157-4A6E-545D-DB71E766C6FB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57EE5F-D9ED-19BB-8EC5-AD242FFE7F11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4A0282-CE3D-61B2-D766-3CEE4DE18EA0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124B7E-5270-B5D1-244E-851B00512E5D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6BA3EE-6093-EAE5-4363-480E7B20BEB2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E51E84-35B4-BAC8-B904-B6BE27C23BE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1F3A7B-38D0-EB05-42E2-C5AADF4B6780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01A016-5937-FA01-CDDE-74E19B9D48D4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95E90-583F-7DD4-092D-AB4B10DD1CDE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3C3FB3-C5FA-E229-C1F7-863C5C2EA271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3322A-5AA9-CAEC-AF3C-577C12613617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9705CF-FA4C-A600-902D-1B05A0FBD4D2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8964B-FE5E-C0A3-19DD-32571B45ADFD}"/>
              </a:ext>
            </a:extLst>
          </p:cNvPr>
          <p:cNvSpPr/>
          <p:nvPr/>
        </p:nvSpPr>
        <p:spPr>
          <a:xfrm>
            <a:off x="0" y="0"/>
            <a:ext cx="4608513" cy="2995613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51D10-F8E0-AF2A-80E7-52E259789165}"/>
              </a:ext>
            </a:extLst>
          </p:cNvPr>
          <p:cNvSpPr/>
          <p:nvPr/>
        </p:nvSpPr>
        <p:spPr>
          <a:xfrm>
            <a:off x="778028" y="470695"/>
            <a:ext cx="3052449" cy="2054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>
                <a:solidFill>
                  <a:schemeClr val="tx1"/>
                </a:solidFill>
              </a:rPr>
              <a:t>         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   Display Letter Names: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C6FEA6-91E8-24C6-D0C1-ED984B19A349}"/>
              </a:ext>
            </a:extLst>
          </p:cNvPr>
          <p:cNvSpPr/>
          <p:nvPr/>
        </p:nvSpPr>
        <p:spPr>
          <a:xfrm>
            <a:off x="1145517" y="734996"/>
            <a:ext cx="953470" cy="512341"/>
          </a:xfrm>
          <a:prstGeom prst="roundRect">
            <a:avLst/>
          </a:prstGeom>
          <a:pattFill prst="dkUpDiag">
            <a:fgClr>
              <a:srgbClr val="C9CBA3"/>
            </a:fgClr>
            <a:bgClr>
              <a:srgbClr val="C00000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MIDI</a:t>
            </a:r>
          </a:p>
          <a:p>
            <a:pPr algn="ctr"/>
            <a:r>
              <a:rPr lang="en-CA" sz="1200" dirty="0"/>
              <a:t>Keyboard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B8394-3E07-DD31-097C-CC645DD32C51}"/>
              </a:ext>
            </a:extLst>
          </p:cNvPr>
          <p:cNvSpPr/>
          <p:nvPr/>
        </p:nvSpPr>
        <p:spPr>
          <a:xfrm>
            <a:off x="2506419" y="734996"/>
            <a:ext cx="953470" cy="512341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App Keyboard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0A7E7-8EE8-84C2-1FA2-8C97E1399C12}"/>
              </a:ext>
            </a:extLst>
          </p:cNvPr>
          <p:cNvSpPr/>
          <p:nvPr/>
        </p:nvSpPr>
        <p:spPr>
          <a:xfrm>
            <a:off x="1697620" y="2126685"/>
            <a:ext cx="1213263" cy="31331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Quit Lesson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8E05C0-0474-4D35-6B2E-B00EE1C38A2D}"/>
              </a:ext>
            </a:extLst>
          </p:cNvPr>
          <p:cNvSpPr/>
          <p:nvPr/>
        </p:nvSpPr>
        <p:spPr>
          <a:xfrm>
            <a:off x="2740673" y="1500702"/>
            <a:ext cx="491763" cy="182505"/>
          </a:xfrm>
          <a:prstGeom prst="roundRect">
            <a:avLst>
              <a:gd name="adj" fmla="val 35881"/>
            </a:avLst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4CC64-9543-BCB0-8A4E-D2A7839B8321}"/>
              </a:ext>
            </a:extLst>
          </p:cNvPr>
          <p:cNvSpPr/>
          <p:nvPr/>
        </p:nvSpPr>
        <p:spPr>
          <a:xfrm>
            <a:off x="3071781" y="1529414"/>
            <a:ext cx="126000" cy="126000"/>
          </a:xfrm>
          <a:prstGeom prst="roundRect">
            <a:avLst>
              <a:gd name="adj" fmla="val 31652"/>
            </a:avLst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5E0C3C52-1D9E-813D-ED12-2B3AA52D2C62}"/>
              </a:ext>
            </a:extLst>
          </p:cNvPr>
          <p:cNvSpPr/>
          <p:nvPr/>
        </p:nvSpPr>
        <p:spPr>
          <a:xfrm>
            <a:off x="3539983" y="467787"/>
            <a:ext cx="288000" cy="288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04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4336-9094-68F6-6418-1D0A5FB4F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7B2D7-2857-9218-788F-59EF78AC1FDF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CDFF5-95BA-06B0-0BAA-8B11A0FD2491}"/>
              </a:ext>
            </a:extLst>
          </p:cNvPr>
          <p:cNvSpPr/>
          <p:nvPr/>
        </p:nvSpPr>
        <p:spPr>
          <a:xfrm>
            <a:off x="666244" y="97104"/>
            <a:ext cx="3049807" cy="202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F17EC42B-3EA8-475E-4ADC-3556E5B2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6" y="97104"/>
            <a:ext cx="259483" cy="259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F67735-5034-2FBE-6A2F-A382C12363EE}"/>
              </a:ext>
            </a:extLst>
          </p:cNvPr>
          <p:cNvSpPr/>
          <p:nvPr/>
        </p:nvSpPr>
        <p:spPr>
          <a:xfrm>
            <a:off x="1288499" y="187558"/>
            <a:ext cx="1889163" cy="721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5CE1EF-94C4-2C78-AB63-D416F18CBE03}"/>
              </a:ext>
            </a:extLst>
          </p:cNvPr>
          <p:cNvSpPr/>
          <p:nvPr/>
        </p:nvSpPr>
        <p:spPr>
          <a:xfrm>
            <a:off x="1899375" y="1389818"/>
            <a:ext cx="667408" cy="176218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40FE2F-8E0E-B778-84DA-8A1394F06CF4}"/>
              </a:ext>
            </a:extLst>
          </p:cNvPr>
          <p:cNvGrpSpPr/>
          <p:nvPr/>
        </p:nvGrpSpPr>
        <p:grpSpPr>
          <a:xfrm>
            <a:off x="1267544" y="515103"/>
            <a:ext cx="1850456" cy="824979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5DDDD-00BC-B50E-2C56-7D9F9B6B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4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3E6BD1-6806-FF73-FDCE-8BE394881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9360F958-2645-7B45-23AE-ED60869A4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064" y="1708643"/>
            <a:ext cx="445683" cy="40371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3FBE3001-A377-5F92-E9E1-2144765D9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53697" y="1708643"/>
            <a:ext cx="445683" cy="4037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C7EEEF-DFAB-6DF7-3398-EB1F62A28D10}"/>
              </a:ext>
            </a:extLst>
          </p:cNvPr>
          <p:cNvSpPr/>
          <p:nvPr/>
        </p:nvSpPr>
        <p:spPr>
          <a:xfrm>
            <a:off x="1647128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B98272-02A9-E44A-F6A2-59603DFEB7BC}"/>
              </a:ext>
            </a:extLst>
          </p:cNvPr>
          <p:cNvSpPr/>
          <p:nvPr/>
        </p:nvSpPr>
        <p:spPr>
          <a:xfrm>
            <a:off x="1881795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8AAB76-C202-CD28-8DF8-A34F2CE72254}"/>
              </a:ext>
            </a:extLst>
          </p:cNvPr>
          <p:cNvSpPr/>
          <p:nvPr/>
        </p:nvSpPr>
        <p:spPr>
          <a:xfrm>
            <a:off x="2116460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4DB2B-B9F6-CD54-7D0D-EAAC4ED329AA}"/>
              </a:ext>
            </a:extLst>
          </p:cNvPr>
          <p:cNvSpPr/>
          <p:nvPr/>
        </p:nvSpPr>
        <p:spPr>
          <a:xfrm>
            <a:off x="2351127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06F30-15C0-67A8-4593-F327B484C889}"/>
              </a:ext>
            </a:extLst>
          </p:cNvPr>
          <p:cNvSpPr/>
          <p:nvPr/>
        </p:nvSpPr>
        <p:spPr>
          <a:xfrm>
            <a:off x="2585794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F288EE-C77F-52C9-5BD8-48E51FB3ACD9}"/>
              </a:ext>
            </a:extLst>
          </p:cNvPr>
          <p:cNvSpPr/>
          <p:nvPr/>
        </p:nvSpPr>
        <p:spPr>
          <a:xfrm>
            <a:off x="1412461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54C950-CE66-69A6-414B-1AA13A10F5FB}"/>
              </a:ext>
            </a:extLst>
          </p:cNvPr>
          <p:cNvSpPr/>
          <p:nvPr/>
        </p:nvSpPr>
        <p:spPr>
          <a:xfrm>
            <a:off x="2820460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C6A490-0482-DF2E-60C8-75E655407605}"/>
              </a:ext>
            </a:extLst>
          </p:cNvPr>
          <p:cNvSpPr/>
          <p:nvPr/>
        </p:nvSpPr>
        <p:spPr>
          <a:xfrm>
            <a:off x="1573438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1DDAB7-5E58-5431-FDB2-01F35777E051}"/>
              </a:ext>
            </a:extLst>
          </p:cNvPr>
          <p:cNvSpPr/>
          <p:nvPr/>
        </p:nvSpPr>
        <p:spPr>
          <a:xfrm>
            <a:off x="1806676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A9437D-A06F-E950-6585-26E75D376E4E}"/>
              </a:ext>
            </a:extLst>
          </p:cNvPr>
          <p:cNvSpPr/>
          <p:nvPr/>
        </p:nvSpPr>
        <p:spPr>
          <a:xfrm>
            <a:off x="2278151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C63A42-5C6E-1680-3F1A-646B8531E77B}"/>
              </a:ext>
            </a:extLst>
          </p:cNvPr>
          <p:cNvSpPr/>
          <p:nvPr/>
        </p:nvSpPr>
        <p:spPr>
          <a:xfrm>
            <a:off x="2512103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67698C-ED96-2DD2-638B-EBA450FA89CD}"/>
              </a:ext>
            </a:extLst>
          </p:cNvPr>
          <p:cNvSpPr/>
          <p:nvPr/>
        </p:nvSpPr>
        <p:spPr>
          <a:xfrm>
            <a:off x="2746055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7F106-FE39-30AD-5393-5257AFC7AC40}"/>
              </a:ext>
            </a:extLst>
          </p:cNvPr>
          <p:cNvSpPr/>
          <p:nvPr/>
        </p:nvSpPr>
        <p:spPr>
          <a:xfrm>
            <a:off x="672036" y="97104"/>
            <a:ext cx="3044015" cy="202941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8E0C9-9F14-F0C2-1E27-8A651787E958}"/>
              </a:ext>
            </a:extLst>
          </p:cNvPr>
          <p:cNvSpPr/>
          <p:nvPr/>
        </p:nvSpPr>
        <p:spPr>
          <a:xfrm>
            <a:off x="1199120" y="415981"/>
            <a:ext cx="2067917" cy="1391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>
                <a:solidFill>
                  <a:schemeClr val="tx1"/>
                </a:solidFill>
              </a:rPr>
              <a:t>         </a:t>
            </a:r>
          </a:p>
          <a:p>
            <a:r>
              <a:rPr lang="en-CA" sz="800" dirty="0">
                <a:solidFill>
                  <a:schemeClr val="tx1"/>
                </a:solidFill>
              </a:rPr>
              <a:t>         Display Letter Names: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C06214-9EDA-7106-29BD-76E07F475438}"/>
              </a:ext>
            </a:extLst>
          </p:cNvPr>
          <p:cNvSpPr/>
          <p:nvPr/>
        </p:nvSpPr>
        <p:spPr>
          <a:xfrm>
            <a:off x="1448080" y="595035"/>
            <a:ext cx="645939" cy="347091"/>
          </a:xfrm>
          <a:prstGeom prst="roundRect">
            <a:avLst/>
          </a:prstGeom>
          <a:pattFill prst="dkUpDiag">
            <a:fgClr>
              <a:srgbClr val="C9CBA3"/>
            </a:fgClr>
            <a:bgClr>
              <a:srgbClr val="C00000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MIDI</a:t>
            </a:r>
          </a:p>
          <a:p>
            <a:pPr algn="ctr"/>
            <a:r>
              <a:rPr lang="en-CA" sz="700" dirty="0"/>
              <a:t>Keyboard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BFBB39-8A90-D610-BB7D-B7AE03F2F47D}"/>
              </a:ext>
            </a:extLst>
          </p:cNvPr>
          <p:cNvSpPr/>
          <p:nvPr/>
        </p:nvSpPr>
        <p:spPr>
          <a:xfrm>
            <a:off x="2370038" y="595035"/>
            <a:ext cx="645939" cy="347091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App Keyboard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1E66D-9063-97C1-1766-C719E05CD89D}"/>
              </a:ext>
            </a:extLst>
          </p:cNvPr>
          <p:cNvSpPr/>
          <p:nvPr/>
        </p:nvSpPr>
        <p:spPr>
          <a:xfrm>
            <a:off x="1822108" y="1537849"/>
            <a:ext cx="821939" cy="212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Quit Lesson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7AF7F9-4691-78EA-14B0-7729D2BC3204}"/>
              </a:ext>
            </a:extLst>
          </p:cNvPr>
          <p:cNvSpPr/>
          <p:nvPr/>
        </p:nvSpPr>
        <p:spPr>
          <a:xfrm>
            <a:off x="2528736" y="1113771"/>
            <a:ext cx="333150" cy="123640"/>
          </a:xfrm>
          <a:prstGeom prst="roundRect">
            <a:avLst>
              <a:gd name="adj" fmla="val 35881"/>
            </a:avLst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958D24-6754-9CF8-62BC-871D07652CBF}"/>
              </a:ext>
            </a:extLst>
          </p:cNvPr>
          <p:cNvSpPr/>
          <p:nvPr/>
        </p:nvSpPr>
        <p:spPr>
          <a:xfrm>
            <a:off x="2753049" y="1133222"/>
            <a:ext cx="85360" cy="85360"/>
          </a:xfrm>
          <a:prstGeom prst="roundRect">
            <a:avLst>
              <a:gd name="adj" fmla="val 31652"/>
            </a:avLst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105BA3A-4463-D3A9-FD4C-4073D6BB2CBE}"/>
              </a:ext>
            </a:extLst>
          </p:cNvPr>
          <p:cNvSpPr/>
          <p:nvPr/>
        </p:nvSpPr>
        <p:spPr>
          <a:xfrm>
            <a:off x="3070238" y="414011"/>
            <a:ext cx="195109" cy="1951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EA7F28F7-4329-3A9F-16CC-81EE5B32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Usb Stick with solid fill">
            <a:extLst>
              <a:ext uri="{FF2B5EF4-FFF2-40B4-BE49-F238E27FC236}">
                <a16:creationId xmlns:a16="http://schemas.microsoft.com/office/drawing/2014/main" id="{1D7E6333-C02F-1C2F-F1A5-5046CD86D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0490">
            <a:off x="126856" y="2268828"/>
            <a:ext cx="392482" cy="392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CEECF97F-CC8A-083E-692F-A2E1D26B7B1B}"/>
                  </a:ext>
                </a:extLst>
              </p14:cNvPr>
              <p14:cNvContentPartPr/>
              <p14:nvPr/>
            </p14:nvContentPartPr>
            <p14:xfrm>
              <a:off x="312726" y="2394546"/>
              <a:ext cx="663480" cy="43020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CEECF97F-CC8A-083E-692F-A2E1D26B7B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606" y="2388426"/>
                <a:ext cx="67572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03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DCB6F-A641-6925-2C5F-8022C8A0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AFA751-60E3-5BFC-B8A1-652B7B567539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D8D28F-5446-A633-0B3D-F01E914466BA}"/>
              </a:ext>
            </a:extLst>
          </p:cNvPr>
          <p:cNvSpPr/>
          <p:nvPr/>
        </p:nvSpPr>
        <p:spPr>
          <a:xfrm>
            <a:off x="666244" y="97104"/>
            <a:ext cx="3049807" cy="202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9D4672E8-7C7F-04F9-4317-B63D1902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6" y="97104"/>
            <a:ext cx="259483" cy="259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831E1C-23A6-3486-811C-099B423704F5}"/>
              </a:ext>
            </a:extLst>
          </p:cNvPr>
          <p:cNvSpPr/>
          <p:nvPr/>
        </p:nvSpPr>
        <p:spPr>
          <a:xfrm>
            <a:off x="1288499" y="187558"/>
            <a:ext cx="1889163" cy="721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F2E18E-97FB-CD71-ED6F-3529805FACF8}"/>
              </a:ext>
            </a:extLst>
          </p:cNvPr>
          <p:cNvSpPr/>
          <p:nvPr/>
        </p:nvSpPr>
        <p:spPr>
          <a:xfrm>
            <a:off x="1899375" y="1389818"/>
            <a:ext cx="667408" cy="176218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1C093B-E090-2135-BABA-E6CFCDF3867A}"/>
              </a:ext>
            </a:extLst>
          </p:cNvPr>
          <p:cNvGrpSpPr/>
          <p:nvPr/>
        </p:nvGrpSpPr>
        <p:grpSpPr>
          <a:xfrm>
            <a:off x="1267544" y="515103"/>
            <a:ext cx="1850456" cy="824979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206DE84-2177-AFEB-AF13-AFDCC2C1D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4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7D8E29-7A40-C3BC-3DF4-2D85D090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7892F65D-CC02-0D88-94C1-E46194DE1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064" y="1708643"/>
            <a:ext cx="445683" cy="40371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829F6238-4F53-9709-9DB7-8C0DB5950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53697" y="1708643"/>
            <a:ext cx="445683" cy="4037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59203C-5318-C7D5-22A6-A4BE833C0065}"/>
              </a:ext>
            </a:extLst>
          </p:cNvPr>
          <p:cNvSpPr/>
          <p:nvPr/>
        </p:nvSpPr>
        <p:spPr>
          <a:xfrm>
            <a:off x="1647128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6325E8-3AEC-654F-A280-BDC4BCC8FAEB}"/>
              </a:ext>
            </a:extLst>
          </p:cNvPr>
          <p:cNvSpPr/>
          <p:nvPr/>
        </p:nvSpPr>
        <p:spPr>
          <a:xfrm>
            <a:off x="1881795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08F367-FC6C-8461-1EB2-8DA4FFE21E07}"/>
              </a:ext>
            </a:extLst>
          </p:cNvPr>
          <p:cNvSpPr/>
          <p:nvPr/>
        </p:nvSpPr>
        <p:spPr>
          <a:xfrm>
            <a:off x="2116460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B2FEA8-1E66-49F7-D0CF-C747108365BC}"/>
              </a:ext>
            </a:extLst>
          </p:cNvPr>
          <p:cNvSpPr/>
          <p:nvPr/>
        </p:nvSpPr>
        <p:spPr>
          <a:xfrm>
            <a:off x="2351127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01B0D3-F629-2319-2186-85DB5C2F0687}"/>
              </a:ext>
            </a:extLst>
          </p:cNvPr>
          <p:cNvSpPr/>
          <p:nvPr/>
        </p:nvSpPr>
        <p:spPr>
          <a:xfrm>
            <a:off x="2585794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CC44F8-EFAB-BD3A-1A27-0FCE73AC6D18}"/>
              </a:ext>
            </a:extLst>
          </p:cNvPr>
          <p:cNvSpPr/>
          <p:nvPr/>
        </p:nvSpPr>
        <p:spPr>
          <a:xfrm>
            <a:off x="1412461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566CB9-312D-24D3-9B5B-7EEBFCFD12B8}"/>
              </a:ext>
            </a:extLst>
          </p:cNvPr>
          <p:cNvSpPr/>
          <p:nvPr/>
        </p:nvSpPr>
        <p:spPr>
          <a:xfrm>
            <a:off x="2820460" y="1692520"/>
            <a:ext cx="233237" cy="4359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71150B-C062-BD89-CB84-16EAEFDE073C}"/>
              </a:ext>
            </a:extLst>
          </p:cNvPr>
          <p:cNvSpPr/>
          <p:nvPr/>
        </p:nvSpPr>
        <p:spPr>
          <a:xfrm>
            <a:off x="1573438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B6CA3C-53A9-75F8-687F-6AF1280A1EE6}"/>
              </a:ext>
            </a:extLst>
          </p:cNvPr>
          <p:cNvSpPr/>
          <p:nvPr/>
        </p:nvSpPr>
        <p:spPr>
          <a:xfrm>
            <a:off x="1806676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A66F4F-4ED4-F602-AF2E-B810A49EC380}"/>
              </a:ext>
            </a:extLst>
          </p:cNvPr>
          <p:cNvSpPr/>
          <p:nvPr/>
        </p:nvSpPr>
        <p:spPr>
          <a:xfrm>
            <a:off x="2278151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01B8F0-022D-1950-FB23-39C45B714F83}"/>
              </a:ext>
            </a:extLst>
          </p:cNvPr>
          <p:cNvSpPr/>
          <p:nvPr/>
        </p:nvSpPr>
        <p:spPr>
          <a:xfrm>
            <a:off x="2512103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A7E37B-855A-6358-C5E8-F0121D87B293}"/>
              </a:ext>
            </a:extLst>
          </p:cNvPr>
          <p:cNvSpPr/>
          <p:nvPr/>
        </p:nvSpPr>
        <p:spPr>
          <a:xfrm>
            <a:off x="2746055" y="1692519"/>
            <a:ext cx="144522" cy="248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6B7AB-33B4-4467-F4F5-FA64A8B9E80E}"/>
              </a:ext>
            </a:extLst>
          </p:cNvPr>
          <p:cNvSpPr/>
          <p:nvPr/>
        </p:nvSpPr>
        <p:spPr>
          <a:xfrm>
            <a:off x="672036" y="97104"/>
            <a:ext cx="3044015" cy="202941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2A9E6-E603-445D-F1FA-42A296DE900E}"/>
              </a:ext>
            </a:extLst>
          </p:cNvPr>
          <p:cNvSpPr/>
          <p:nvPr/>
        </p:nvSpPr>
        <p:spPr>
          <a:xfrm>
            <a:off x="1199120" y="415981"/>
            <a:ext cx="2067917" cy="1391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>
                <a:solidFill>
                  <a:schemeClr val="tx1"/>
                </a:solidFill>
              </a:rPr>
              <a:t>         </a:t>
            </a:r>
          </a:p>
          <a:p>
            <a:r>
              <a:rPr lang="en-CA" sz="800" dirty="0">
                <a:solidFill>
                  <a:schemeClr val="tx1"/>
                </a:solidFill>
              </a:rPr>
              <a:t>         Display Letter Names: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C8536C-48A4-43E8-1F9E-A3C3ABC1F6BF}"/>
              </a:ext>
            </a:extLst>
          </p:cNvPr>
          <p:cNvSpPr/>
          <p:nvPr/>
        </p:nvSpPr>
        <p:spPr>
          <a:xfrm>
            <a:off x="1448080" y="595035"/>
            <a:ext cx="645939" cy="347091"/>
          </a:xfrm>
          <a:prstGeom prst="roundRect">
            <a:avLst/>
          </a:prstGeom>
          <a:solidFill>
            <a:srgbClr val="C9CB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MIDI</a:t>
            </a:r>
          </a:p>
          <a:p>
            <a:pPr algn="ctr"/>
            <a:r>
              <a:rPr lang="en-CA" sz="700" dirty="0"/>
              <a:t>Keyboard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E50594-1DA3-E3C1-97BB-2DB80AAF5B53}"/>
              </a:ext>
            </a:extLst>
          </p:cNvPr>
          <p:cNvSpPr/>
          <p:nvPr/>
        </p:nvSpPr>
        <p:spPr>
          <a:xfrm>
            <a:off x="2370038" y="595035"/>
            <a:ext cx="645939" cy="347091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App Keyboard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6D32D-A547-5B63-C9BC-6FA59EA56EA2}"/>
              </a:ext>
            </a:extLst>
          </p:cNvPr>
          <p:cNvSpPr/>
          <p:nvPr/>
        </p:nvSpPr>
        <p:spPr>
          <a:xfrm>
            <a:off x="1822108" y="1537849"/>
            <a:ext cx="821939" cy="212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Quit Lesson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519597-E2FB-3134-59E5-3EACCC9A0BF3}"/>
              </a:ext>
            </a:extLst>
          </p:cNvPr>
          <p:cNvSpPr/>
          <p:nvPr/>
        </p:nvSpPr>
        <p:spPr>
          <a:xfrm>
            <a:off x="2528736" y="1113771"/>
            <a:ext cx="333150" cy="123640"/>
          </a:xfrm>
          <a:prstGeom prst="roundRect">
            <a:avLst>
              <a:gd name="adj" fmla="val 35881"/>
            </a:avLst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4B8ED8-9C53-AFF6-5E7E-492ADEE4679E}"/>
              </a:ext>
            </a:extLst>
          </p:cNvPr>
          <p:cNvSpPr/>
          <p:nvPr/>
        </p:nvSpPr>
        <p:spPr>
          <a:xfrm>
            <a:off x="2753049" y="1133222"/>
            <a:ext cx="85360" cy="85360"/>
          </a:xfrm>
          <a:prstGeom prst="roundRect">
            <a:avLst>
              <a:gd name="adj" fmla="val 31652"/>
            </a:avLst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2619EC7-F4EA-4D82-E08A-3C12E7604562}"/>
              </a:ext>
            </a:extLst>
          </p:cNvPr>
          <p:cNvSpPr/>
          <p:nvPr/>
        </p:nvSpPr>
        <p:spPr>
          <a:xfrm>
            <a:off x="3070238" y="414011"/>
            <a:ext cx="195109" cy="1951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72E71C0F-3DB7-B8CA-C8C9-E730DEDE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Usb Stick with solid fill">
            <a:extLst>
              <a:ext uri="{FF2B5EF4-FFF2-40B4-BE49-F238E27FC236}">
                <a16:creationId xmlns:a16="http://schemas.microsoft.com/office/drawing/2014/main" id="{FFD22C37-A059-356E-8E1B-B6684693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254743" y="252152"/>
            <a:ext cx="392482" cy="3924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E8A8E1-E3D7-E0FC-DFD7-76108B4D1CF1}"/>
              </a:ext>
            </a:extLst>
          </p:cNvPr>
          <p:cNvCxnSpPr>
            <a:cxnSpLocks/>
          </p:cNvCxnSpPr>
          <p:nvPr/>
        </p:nvCxnSpPr>
        <p:spPr>
          <a:xfrm>
            <a:off x="148354" y="448393"/>
            <a:ext cx="14080" cy="1949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3C29C-4D3D-F052-A488-9C9A2CF7C605}"/>
              </a:ext>
            </a:extLst>
          </p:cNvPr>
          <p:cNvCxnSpPr/>
          <p:nvPr/>
        </p:nvCxnSpPr>
        <p:spPr>
          <a:xfrm>
            <a:off x="164124" y="2397940"/>
            <a:ext cx="81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687762-4531-BBE8-CF05-D3B025E04CD4}"/>
              </a:ext>
            </a:extLst>
          </p:cNvPr>
          <p:cNvCxnSpPr/>
          <p:nvPr/>
        </p:nvCxnSpPr>
        <p:spPr>
          <a:xfrm flipH="1">
            <a:off x="145657" y="448393"/>
            <a:ext cx="175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Fingerprint with solid fill">
            <a:extLst>
              <a:ext uri="{FF2B5EF4-FFF2-40B4-BE49-F238E27FC236}">
                <a16:creationId xmlns:a16="http://schemas.microsoft.com/office/drawing/2014/main" id="{28AD6545-A19D-7068-F155-53A816715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0183" y="677901"/>
            <a:ext cx="228930" cy="2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250D0-3318-8B12-F59C-145958288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802113-8CFB-8CC0-858A-FF11773B00D4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C5AAA2-1579-2122-3363-C98F8CFED71B}"/>
              </a:ext>
            </a:extLst>
          </p:cNvPr>
          <p:cNvSpPr/>
          <p:nvPr/>
        </p:nvSpPr>
        <p:spPr>
          <a:xfrm>
            <a:off x="666244" y="97104"/>
            <a:ext cx="3049807" cy="202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A8D5A-4553-62A5-9A54-B6DA4CFD20A5}"/>
              </a:ext>
            </a:extLst>
          </p:cNvPr>
          <p:cNvSpPr/>
          <p:nvPr/>
        </p:nvSpPr>
        <p:spPr>
          <a:xfrm>
            <a:off x="666244" y="110871"/>
            <a:ext cx="3044015" cy="202941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1862AC62-9731-8273-05FA-AAD34A0D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6" y="97104"/>
            <a:ext cx="259483" cy="259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4C152B-3572-30C0-F6E1-BD7FA170D458}"/>
              </a:ext>
            </a:extLst>
          </p:cNvPr>
          <p:cNvSpPr/>
          <p:nvPr/>
        </p:nvSpPr>
        <p:spPr>
          <a:xfrm>
            <a:off x="1288499" y="187558"/>
            <a:ext cx="1889163" cy="7218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D015FF7E-338D-51F1-AB4F-B85565083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064" y="1708643"/>
            <a:ext cx="445683" cy="40371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6392E-412E-FD8F-ECD4-4DED748757B0}"/>
              </a:ext>
            </a:extLst>
          </p:cNvPr>
          <p:cNvSpPr/>
          <p:nvPr/>
        </p:nvSpPr>
        <p:spPr>
          <a:xfrm>
            <a:off x="1899375" y="1389818"/>
            <a:ext cx="667408" cy="176218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5E850-EF31-D606-378B-1EC35CA386A9}"/>
              </a:ext>
            </a:extLst>
          </p:cNvPr>
          <p:cNvGrpSpPr/>
          <p:nvPr/>
        </p:nvGrpSpPr>
        <p:grpSpPr>
          <a:xfrm>
            <a:off x="1267544" y="515103"/>
            <a:ext cx="1850456" cy="824979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AD9F57-AFD9-8D05-A2B9-86BAC5DF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960" y="557101"/>
              <a:ext cx="2175804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BFE3F35-1B2A-40DC-C553-93A52649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EE877859-88E5-680E-625B-F39B843AF1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53697" y="1708643"/>
            <a:ext cx="445683" cy="4037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028A48-10F8-CE49-1A11-41DB7193AF22}"/>
              </a:ext>
            </a:extLst>
          </p:cNvPr>
          <p:cNvSpPr/>
          <p:nvPr/>
        </p:nvSpPr>
        <p:spPr>
          <a:xfrm>
            <a:off x="1199120" y="415981"/>
            <a:ext cx="2067917" cy="1391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>
                <a:solidFill>
                  <a:schemeClr val="tx1"/>
                </a:solidFill>
              </a:rPr>
              <a:t>         </a:t>
            </a:r>
          </a:p>
          <a:p>
            <a:r>
              <a:rPr lang="en-CA" sz="800" dirty="0">
                <a:solidFill>
                  <a:schemeClr val="tx1"/>
                </a:solidFill>
              </a:rPr>
              <a:t>         Display Letter Names: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AF3675-BD90-102E-C7E2-DD6FD7C392F9}"/>
              </a:ext>
            </a:extLst>
          </p:cNvPr>
          <p:cNvSpPr/>
          <p:nvPr/>
        </p:nvSpPr>
        <p:spPr>
          <a:xfrm>
            <a:off x="1448080" y="595035"/>
            <a:ext cx="645939" cy="347091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MIDI</a:t>
            </a:r>
          </a:p>
          <a:p>
            <a:pPr algn="ctr"/>
            <a:r>
              <a:rPr lang="en-CA" sz="700" dirty="0"/>
              <a:t>Keyboard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7C406C-DDA9-E2DA-E010-7FC50714DF8D}"/>
              </a:ext>
            </a:extLst>
          </p:cNvPr>
          <p:cNvSpPr/>
          <p:nvPr/>
        </p:nvSpPr>
        <p:spPr>
          <a:xfrm>
            <a:off x="2370038" y="595035"/>
            <a:ext cx="645939" cy="347091"/>
          </a:xfrm>
          <a:prstGeom prst="roundRect">
            <a:avLst/>
          </a:prstGeom>
          <a:solidFill>
            <a:srgbClr val="C9CB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App Keyboard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AFAE75-B868-597C-27F2-0BFAB0E798E0}"/>
              </a:ext>
            </a:extLst>
          </p:cNvPr>
          <p:cNvSpPr/>
          <p:nvPr/>
        </p:nvSpPr>
        <p:spPr>
          <a:xfrm>
            <a:off x="1822108" y="1537849"/>
            <a:ext cx="821939" cy="212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Quit Lesson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A8187-5FF9-1196-3256-D6E9DEBBD8AD}"/>
              </a:ext>
            </a:extLst>
          </p:cNvPr>
          <p:cNvSpPr/>
          <p:nvPr/>
        </p:nvSpPr>
        <p:spPr>
          <a:xfrm>
            <a:off x="2528736" y="1113771"/>
            <a:ext cx="333150" cy="123640"/>
          </a:xfrm>
          <a:prstGeom prst="roundRect">
            <a:avLst>
              <a:gd name="adj" fmla="val 35881"/>
            </a:avLst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5E4DC1-41C1-8C9B-0407-DA7241BAC545}"/>
              </a:ext>
            </a:extLst>
          </p:cNvPr>
          <p:cNvSpPr/>
          <p:nvPr/>
        </p:nvSpPr>
        <p:spPr>
          <a:xfrm>
            <a:off x="2753049" y="1133222"/>
            <a:ext cx="85360" cy="85360"/>
          </a:xfrm>
          <a:prstGeom prst="roundRect">
            <a:avLst>
              <a:gd name="adj" fmla="val 31652"/>
            </a:avLst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4453B29-BE2B-2C1E-FDB3-59BAB1ADD9AF}"/>
              </a:ext>
            </a:extLst>
          </p:cNvPr>
          <p:cNvSpPr/>
          <p:nvPr/>
        </p:nvSpPr>
        <p:spPr>
          <a:xfrm>
            <a:off x="3070238" y="414011"/>
            <a:ext cx="195109" cy="1951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A29F45DC-53B1-E192-DC80-37AD6075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Usb Stick with solid fill">
            <a:extLst>
              <a:ext uri="{FF2B5EF4-FFF2-40B4-BE49-F238E27FC236}">
                <a16:creationId xmlns:a16="http://schemas.microsoft.com/office/drawing/2014/main" id="{0DB0DE64-F6EA-B074-4BDD-199EC3B27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254743" y="252152"/>
            <a:ext cx="392482" cy="3924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E9A8EA-DDAE-CE12-5793-F93D1D561834}"/>
              </a:ext>
            </a:extLst>
          </p:cNvPr>
          <p:cNvCxnSpPr/>
          <p:nvPr/>
        </p:nvCxnSpPr>
        <p:spPr>
          <a:xfrm flipH="1">
            <a:off x="145657" y="448393"/>
            <a:ext cx="175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54F938-2854-4FF2-9071-ADDF1230AEF8}"/>
              </a:ext>
            </a:extLst>
          </p:cNvPr>
          <p:cNvCxnSpPr>
            <a:cxnSpLocks/>
          </p:cNvCxnSpPr>
          <p:nvPr/>
        </p:nvCxnSpPr>
        <p:spPr>
          <a:xfrm>
            <a:off x="148354" y="448393"/>
            <a:ext cx="14080" cy="1949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6F6A6D-0B21-58CE-7940-D4D9DA145CC5}"/>
              </a:ext>
            </a:extLst>
          </p:cNvPr>
          <p:cNvCxnSpPr/>
          <p:nvPr/>
        </p:nvCxnSpPr>
        <p:spPr>
          <a:xfrm>
            <a:off x="164124" y="2397940"/>
            <a:ext cx="81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Fingerprint with solid fill">
            <a:extLst>
              <a:ext uri="{FF2B5EF4-FFF2-40B4-BE49-F238E27FC236}">
                <a16:creationId xmlns:a16="http://schemas.microsoft.com/office/drawing/2014/main" id="{E17378EB-BC80-D797-821C-5F7FF2B662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3197" y="393910"/>
            <a:ext cx="228930" cy="2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D229E-1AA8-8D59-F476-00B3CB858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F9D963-947C-2DC2-0F12-D62F7C8CA576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E95A6-9107-24C7-4749-BF192CDDD668}"/>
              </a:ext>
            </a:extLst>
          </p:cNvPr>
          <p:cNvSpPr/>
          <p:nvPr/>
        </p:nvSpPr>
        <p:spPr>
          <a:xfrm>
            <a:off x="666244" y="97104"/>
            <a:ext cx="3049807" cy="202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208A7A0C-A8E4-D915-1F60-04A7F5F8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6" y="97104"/>
            <a:ext cx="259483" cy="259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F22A27F-3EAF-480B-CDB5-980D4A4D0381}"/>
              </a:ext>
            </a:extLst>
          </p:cNvPr>
          <p:cNvSpPr/>
          <p:nvPr/>
        </p:nvSpPr>
        <p:spPr>
          <a:xfrm>
            <a:off x="1288499" y="187558"/>
            <a:ext cx="1889163" cy="72181"/>
          </a:xfrm>
          <a:prstGeom prst="rect">
            <a:avLst/>
          </a:prstGeom>
          <a:solidFill>
            <a:srgbClr val="00B05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6D6C593B-0E4F-7C20-646E-5BFCCAD66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064" y="1708643"/>
            <a:ext cx="445683" cy="40371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D2923D2-EF50-9026-6AC8-ADCE427BB7A9}"/>
              </a:ext>
            </a:extLst>
          </p:cNvPr>
          <p:cNvGrpSpPr/>
          <p:nvPr/>
        </p:nvGrpSpPr>
        <p:grpSpPr>
          <a:xfrm>
            <a:off x="1267544" y="515103"/>
            <a:ext cx="1850456" cy="824979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2DCCF7B-A3EF-12FF-5F2B-F69D99176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960" y="557101"/>
              <a:ext cx="2175804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2B9973-00F3-4B4A-0C3B-F3ECBB40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74A59230-ECC2-1F49-7A8A-D10A3397B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53697" y="1708643"/>
            <a:ext cx="445683" cy="403716"/>
          </a:xfrm>
          <a:prstGeom prst="rect">
            <a:avLst/>
          </a:prstGeom>
        </p:spPr>
      </p:pic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DCE3547D-54B5-A377-1554-1E21D2204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Usb Stick with solid fill">
            <a:extLst>
              <a:ext uri="{FF2B5EF4-FFF2-40B4-BE49-F238E27FC236}">
                <a16:creationId xmlns:a16="http://schemas.microsoft.com/office/drawing/2014/main" id="{A4C1101E-2377-BA27-7ED8-C238ECEF58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254743" y="252152"/>
            <a:ext cx="392482" cy="3924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D6B45-9B95-E548-50DC-FBCC78EA66A1}"/>
              </a:ext>
            </a:extLst>
          </p:cNvPr>
          <p:cNvCxnSpPr/>
          <p:nvPr/>
        </p:nvCxnSpPr>
        <p:spPr>
          <a:xfrm flipH="1">
            <a:off x="145657" y="448393"/>
            <a:ext cx="175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D65C73-5560-C4FD-6F9E-B6F7FAC13215}"/>
              </a:ext>
            </a:extLst>
          </p:cNvPr>
          <p:cNvCxnSpPr>
            <a:cxnSpLocks/>
          </p:cNvCxnSpPr>
          <p:nvPr/>
        </p:nvCxnSpPr>
        <p:spPr>
          <a:xfrm>
            <a:off x="148354" y="448393"/>
            <a:ext cx="14080" cy="1949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868163-53BF-88BC-A321-49A6CF4B0562}"/>
              </a:ext>
            </a:extLst>
          </p:cNvPr>
          <p:cNvCxnSpPr/>
          <p:nvPr/>
        </p:nvCxnSpPr>
        <p:spPr>
          <a:xfrm>
            <a:off x="164124" y="2397940"/>
            <a:ext cx="81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phic 1" descr="Fingerprint with solid fill">
            <a:extLst>
              <a:ext uri="{FF2B5EF4-FFF2-40B4-BE49-F238E27FC236}">
                <a16:creationId xmlns:a16="http://schemas.microsoft.com/office/drawing/2014/main" id="{3D62F870-8C4B-F951-60BE-D51B355936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70173" y="2669579"/>
            <a:ext cx="228930" cy="2289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A5F965E-F8DF-78DB-AB44-94248A54CDC0}"/>
              </a:ext>
            </a:extLst>
          </p:cNvPr>
          <p:cNvSpPr/>
          <p:nvPr/>
        </p:nvSpPr>
        <p:spPr>
          <a:xfrm>
            <a:off x="2665511" y="894303"/>
            <a:ext cx="162856" cy="99935"/>
          </a:xfrm>
          <a:prstGeom prst="ellipse">
            <a:avLst/>
          </a:prstGeom>
          <a:noFill/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501F2-0872-C09F-B6F6-D7A08E8E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C536D-360E-57F1-3026-90A3A8EBE8B1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1B5BDE-1023-D6EE-CF7C-32774283DD0E}"/>
              </a:ext>
            </a:extLst>
          </p:cNvPr>
          <p:cNvSpPr/>
          <p:nvPr/>
        </p:nvSpPr>
        <p:spPr>
          <a:xfrm>
            <a:off x="666244" y="97104"/>
            <a:ext cx="3049807" cy="202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ED4DD666-0920-EF5A-EC5F-0436C5F5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6" y="97104"/>
            <a:ext cx="259483" cy="259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6E43B5-69B7-057F-79FB-159E69DDF14C}"/>
              </a:ext>
            </a:extLst>
          </p:cNvPr>
          <p:cNvSpPr/>
          <p:nvPr/>
        </p:nvSpPr>
        <p:spPr>
          <a:xfrm>
            <a:off x="1288499" y="187558"/>
            <a:ext cx="1889163" cy="72181"/>
          </a:xfrm>
          <a:prstGeom prst="rect">
            <a:avLst/>
          </a:prstGeom>
          <a:solidFill>
            <a:srgbClr val="00B05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32495C7B-3DA8-08BE-DCCC-3BD2CA168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064" y="1708643"/>
            <a:ext cx="445683" cy="40371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277B7-0CDB-EAFE-41B9-4CC5B72CEF6C}"/>
              </a:ext>
            </a:extLst>
          </p:cNvPr>
          <p:cNvGrpSpPr/>
          <p:nvPr/>
        </p:nvGrpSpPr>
        <p:grpSpPr>
          <a:xfrm>
            <a:off x="1267544" y="515103"/>
            <a:ext cx="1850456" cy="824979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5CC409B-AB0B-6C1D-C6FA-D34D4F933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960" y="557101"/>
              <a:ext cx="2175804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F663493-0A94-2DA7-6F6C-27B815AAF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7E8DD19D-4F95-F42E-9F8B-F68D42832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053697" y="1708643"/>
            <a:ext cx="445683" cy="403716"/>
          </a:xfrm>
          <a:prstGeom prst="rect">
            <a:avLst/>
          </a:prstGeom>
        </p:spPr>
      </p:pic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1ED4E146-1290-4940-29C3-DF449452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Usb Stick with solid fill">
            <a:extLst>
              <a:ext uri="{FF2B5EF4-FFF2-40B4-BE49-F238E27FC236}">
                <a16:creationId xmlns:a16="http://schemas.microsoft.com/office/drawing/2014/main" id="{CEE892CA-8536-C7DD-38FC-CBD7DFDDF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254743" y="252152"/>
            <a:ext cx="392482" cy="3924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E88D89-9225-3824-96E6-00FB658E6883}"/>
              </a:ext>
            </a:extLst>
          </p:cNvPr>
          <p:cNvCxnSpPr/>
          <p:nvPr/>
        </p:nvCxnSpPr>
        <p:spPr>
          <a:xfrm flipH="1">
            <a:off x="145657" y="448393"/>
            <a:ext cx="175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76C4C-B55C-AD11-5485-1F96541FD4EF}"/>
              </a:ext>
            </a:extLst>
          </p:cNvPr>
          <p:cNvCxnSpPr>
            <a:cxnSpLocks/>
          </p:cNvCxnSpPr>
          <p:nvPr/>
        </p:nvCxnSpPr>
        <p:spPr>
          <a:xfrm>
            <a:off x="148354" y="448393"/>
            <a:ext cx="14080" cy="1949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B4FEA9-4692-4E4E-AF56-05579E1CA959}"/>
              </a:ext>
            </a:extLst>
          </p:cNvPr>
          <p:cNvCxnSpPr/>
          <p:nvPr/>
        </p:nvCxnSpPr>
        <p:spPr>
          <a:xfrm>
            <a:off x="164124" y="2397940"/>
            <a:ext cx="81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8D1C821-8D77-1CCE-32B7-9DC959874460}"/>
              </a:ext>
            </a:extLst>
          </p:cNvPr>
          <p:cNvSpPr/>
          <p:nvPr/>
        </p:nvSpPr>
        <p:spPr>
          <a:xfrm>
            <a:off x="2665511" y="894303"/>
            <a:ext cx="162856" cy="99935"/>
          </a:xfrm>
          <a:prstGeom prst="ellipse">
            <a:avLst/>
          </a:prstGeom>
          <a:noFill/>
          <a:ln w="34925" cmpd="sng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A8A5DEF0-24CA-6C1F-EA0C-4836B5230430}"/>
              </a:ext>
            </a:extLst>
          </p:cNvPr>
          <p:cNvSpPr/>
          <p:nvPr/>
        </p:nvSpPr>
        <p:spPr>
          <a:xfrm rot="2405850" flipH="1">
            <a:off x="2704646" y="1245297"/>
            <a:ext cx="152936" cy="316260"/>
          </a:xfrm>
          <a:prstGeom prst="corner">
            <a:avLst>
              <a:gd name="adj1" fmla="val 30662"/>
              <a:gd name="adj2" fmla="val 3003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60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3C40-BDBC-2977-AD76-6C79F134D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5580C-1CD7-7188-A51A-F1FFB84394C7}"/>
              </a:ext>
            </a:extLst>
          </p:cNvPr>
          <p:cNvSpPr/>
          <p:nvPr/>
        </p:nvSpPr>
        <p:spPr>
          <a:xfrm>
            <a:off x="531377" y="32368"/>
            <a:ext cx="3333919" cy="2155179"/>
          </a:xfrm>
          <a:prstGeom prst="roundRect">
            <a:avLst>
              <a:gd name="adj" fmla="val 44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NEKTAR TECHNOLOGY SE25 25-key Mini Keyboard Controller W/3 Velocity  Curves,octave &amp; Pitch Bend">
            <a:extLst>
              <a:ext uri="{FF2B5EF4-FFF2-40B4-BE49-F238E27FC236}">
                <a16:creationId xmlns:a16="http://schemas.microsoft.com/office/drawing/2014/main" id="{E514C4E7-F4FD-8E3E-A0F0-A0216D64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145965"/>
            <a:ext cx="2622392" cy="8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 descr="Usb Stick with solid fill">
            <a:extLst>
              <a:ext uri="{FF2B5EF4-FFF2-40B4-BE49-F238E27FC236}">
                <a16:creationId xmlns:a16="http://schemas.microsoft.com/office/drawing/2014/main" id="{AA09DFD7-7CF3-1B25-7D5F-F5C298D3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254743" y="252152"/>
            <a:ext cx="392482" cy="3924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4EC3A7-4C22-642E-2F0B-4CBF31574100}"/>
              </a:ext>
            </a:extLst>
          </p:cNvPr>
          <p:cNvCxnSpPr/>
          <p:nvPr/>
        </p:nvCxnSpPr>
        <p:spPr>
          <a:xfrm flipH="1">
            <a:off x="145657" y="448393"/>
            <a:ext cx="175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B7E260-4BF6-4C51-37CD-24EC66925BDE}"/>
              </a:ext>
            </a:extLst>
          </p:cNvPr>
          <p:cNvCxnSpPr>
            <a:cxnSpLocks/>
          </p:cNvCxnSpPr>
          <p:nvPr/>
        </p:nvCxnSpPr>
        <p:spPr>
          <a:xfrm>
            <a:off x="148354" y="448393"/>
            <a:ext cx="14080" cy="1949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F4D9-2567-F611-D32C-817B352F90C1}"/>
              </a:ext>
            </a:extLst>
          </p:cNvPr>
          <p:cNvCxnSpPr/>
          <p:nvPr/>
        </p:nvCxnSpPr>
        <p:spPr>
          <a:xfrm>
            <a:off x="164124" y="2397940"/>
            <a:ext cx="81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B80DB-F2D7-7464-FB0B-932FBDD2C91F}"/>
              </a:ext>
            </a:extLst>
          </p:cNvPr>
          <p:cNvSpPr/>
          <p:nvPr/>
        </p:nvSpPr>
        <p:spPr>
          <a:xfrm>
            <a:off x="689927" y="97104"/>
            <a:ext cx="2967800" cy="204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90C2A-9680-2B42-ABA9-EE5AFFF3F30C}"/>
              </a:ext>
            </a:extLst>
          </p:cNvPr>
          <p:cNvGrpSpPr>
            <a:grpSpLocks noChangeAspect="1"/>
          </p:cNvGrpSpPr>
          <p:nvPr/>
        </p:nvGrpSpPr>
        <p:grpSpPr>
          <a:xfrm>
            <a:off x="950786" y="209693"/>
            <a:ext cx="2412965" cy="1586690"/>
            <a:chOff x="1150719" y="253787"/>
            <a:chExt cx="2920371" cy="192034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867C4A-F316-7DF2-AAEB-801A8768E0F2}"/>
                </a:ext>
              </a:extLst>
            </p:cNvPr>
            <p:cNvSpPr/>
            <p:nvPr/>
          </p:nvSpPr>
          <p:spPr>
            <a:xfrm>
              <a:off x="1150719" y="253787"/>
              <a:ext cx="2920371" cy="582664"/>
            </a:xfrm>
            <a:prstGeom prst="roundRect">
              <a:avLst>
                <a:gd name="adj" fmla="val 33431"/>
              </a:avLst>
            </a:prstGeom>
            <a:solidFill>
              <a:srgbClr val="E9C46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Lesson Complete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904271B-2689-82DD-67CD-9D6D1856A1F0}"/>
                </a:ext>
              </a:extLst>
            </p:cNvPr>
            <p:cNvSpPr/>
            <p:nvPr/>
          </p:nvSpPr>
          <p:spPr>
            <a:xfrm>
              <a:off x="1150719" y="1446953"/>
              <a:ext cx="1312376" cy="727179"/>
            </a:xfrm>
            <a:prstGeom prst="roundRect">
              <a:avLst>
                <a:gd name="adj" fmla="val 318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>
                  <a:solidFill>
                    <a:schemeClr val="tx1"/>
                  </a:solidFill>
                </a:rPr>
                <a:t>Back to Menu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BC3AF0-DA5E-5A8F-A6C6-C206823EE997}"/>
                </a:ext>
              </a:extLst>
            </p:cNvPr>
            <p:cNvSpPr/>
            <p:nvPr/>
          </p:nvSpPr>
          <p:spPr>
            <a:xfrm>
              <a:off x="2758713" y="1446953"/>
              <a:ext cx="1312377" cy="727179"/>
            </a:xfrm>
            <a:prstGeom prst="roundRect">
              <a:avLst>
                <a:gd name="adj" fmla="val 318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Next Lesson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5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157</Words>
  <Application>Microsoft Office PowerPoint</Application>
  <PresentationFormat>Custom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jacric00769@NBSS.NBED.NB.CA</dc:creator>
  <cp:lastModifiedBy>jacric00769@NBSS.NBED.NB.CA</cp:lastModifiedBy>
  <cp:revision>91</cp:revision>
  <dcterms:created xsi:type="dcterms:W3CDTF">2024-10-28T11:55:37Z</dcterms:created>
  <dcterms:modified xsi:type="dcterms:W3CDTF">2024-10-30T01:21:48Z</dcterms:modified>
</cp:coreProperties>
</file>