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4608513" cy="2995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46A"/>
    <a:srgbClr val="2A9D8F"/>
    <a:srgbClr val="C9CBA3"/>
    <a:srgbClr val="32A9DE"/>
    <a:srgbClr val="264653"/>
    <a:srgbClr val="6B8FE9"/>
    <a:srgbClr val="E76F51"/>
    <a:srgbClr val="FF9393"/>
    <a:srgbClr val="B8F8FA"/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>
        <p:scale>
          <a:sx n="191" d="100"/>
          <a:sy n="191" d="100"/>
        </p:scale>
        <p:origin x="-60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639" y="490255"/>
            <a:ext cx="3917236" cy="1042917"/>
          </a:xfrm>
        </p:spPr>
        <p:txBody>
          <a:bodyPr anchor="b"/>
          <a:lstStyle>
            <a:lvl1pPr algn="ctr">
              <a:defRPr sz="2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64" y="1573391"/>
            <a:ext cx="3456385" cy="723246"/>
          </a:xfrm>
        </p:spPr>
        <p:txBody>
          <a:bodyPr/>
          <a:lstStyle>
            <a:lvl1pPr marL="0" indent="0" algn="ctr">
              <a:buNone/>
              <a:defRPr sz="1048"/>
            </a:lvl1pPr>
            <a:lvl2pPr marL="199705" indent="0" algn="ctr">
              <a:buNone/>
              <a:defRPr sz="874"/>
            </a:lvl2pPr>
            <a:lvl3pPr marL="399410" indent="0" algn="ctr">
              <a:buNone/>
              <a:defRPr sz="786"/>
            </a:lvl3pPr>
            <a:lvl4pPr marL="599115" indent="0" algn="ctr">
              <a:buNone/>
              <a:defRPr sz="699"/>
            </a:lvl4pPr>
            <a:lvl5pPr marL="798820" indent="0" algn="ctr">
              <a:buNone/>
              <a:defRPr sz="699"/>
            </a:lvl5pPr>
            <a:lvl6pPr marL="998525" indent="0" algn="ctr">
              <a:buNone/>
              <a:defRPr sz="699"/>
            </a:lvl6pPr>
            <a:lvl7pPr marL="1198230" indent="0" algn="ctr">
              <a:buNone/>
              <a:defRPr sz="699"/>
            </a:lvl7pPr>
            <a:lvl8pPr marL="1397935" indent="0" algn="ctr">
              <a:buNone/>
              <a:defRPr sz="699"/>
            </a:lvl8pPr>
            <a:lvl9pPr marL="1597640" indent="0" algn="ctr">
              <a:buNone/>
              <a:defRPr sz="6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58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10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967" y="159488"/>
            <a:ext cx="993711" cy="253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36" y="159488"/>
            <a:ext cx="2923525" cy="253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34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79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35" y="746824"/>
            <a:ext cx="3974842" cy="1246092"/>
          </a:xfrm>
        </p:spPr>
        <p:txBody>
          <a:bodyPr anchor="b"/>
          <a:lstStyle>
            <a:lvl1pPr>
              <a:defRPr sz="2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35" y="2004704"/>
            <a:ext cx="3974842" cy="655290"/>
          </a:xfrm>
        </p:spPr>
        <p:txBody>
          <a:bodyPr/>
          <a:lstStyle>
            <a:lvl1pPr marL="0" indent="0">
              <a:buNone/>
              <a:defRPr sz="1048">
                <a:solidFill>
                  <a:schemeClr val="tx1">
                    <a:tint val="82000"/>
                  </a:schemeClr>
                </a:solidFill>
              </a:defRPr>
            </a:lvl1pPr>
            <a:lvl2pPr marL="199705" indent="0">
              <a:buNone/>
              <a:defRPr sz="874">
                <a:solidFill>
                  <a:schemeClr val="tx1">
                    <a:tint val="82000"/>
                  </a:schemeClr>
                </a:solidFill>
              </a:defRPr>
            </a:lvl2pPr>
            <a:lvl3pPr marL="399410" indent="0">
              <a:buNone/>
              <a:defRPr sz="786">
                <a:solidFill>
                  <a:schemeClr val="tx1">
                    <a:tint val="82000"/>
                  </a:schemeClr>
                </a:solidFill>
              </a:defRPr>
            </a:lvl3pPr>
            <a:lvl4pPr marL="599115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4pPr>
            <a:lvl5pPr marL="798820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5pPr>
            <a:lvl6pPr marL="998525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6pPr>
            <a:lvl7pPr marL="1198230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7pPr>
            <a:lvl8pPr marL="1397935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8pPr>
            <a:lvl9pPr marL="1597640" indent="0">
              <a:buNone/>
              <a:defRPr sz="69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04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35" y="797443"/>
            <a:ext cx="1958618" cy="1900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060" y="797443"/>
            <a:ext cx="1958618" cy="1900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90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59489"/>
            <a:ext cx="3974842" cy="579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36" y="734342"/>
            <a:ext cx="1949617" cy="359889"/>
          </a:xfrm>
        </p:spPr>
        <p:txBody>
          <a:bodyPr anchor="b"/>
          <a:lstStyle>
            <a:lvl1pPr marL="0" indent="0">
              <a:buNone/>
              <a:defRPr sz="1048" b="1"/>
            </a:lvl1pPr>
            <a:lvl2pPr marL="199705" indent="0">
              <a:buNone/>
              <a:defRPr sz="874" b="1"/>
            </a:lvl2pPr>
            <a:lvl3pPr marL="399410" indent="0">
              <a:buNone/>
              <a:defRPr sz="786" b="1"/>
            </a:lvl3pPr>
            <a:lvl4pPr marL="599115" indent="0">
              <a:buNone/>
              <a:defRPr sz="699" b="1"/>
            </a:lvl4pPr>
            <a:lvl5pPr marL="798820" indent="0">
              <a:buNone/>
              <a:defRPr sz="699" b="1"/>
            </a:lvl5pPr>
            <a:lvl6pPr marL="998525" indent="0">
              <a:buNone/>
              <a:defRPr sz="699" b="1"/>
            </a:lvl6pPr>
            <a:lvl7pPr marL="1198230" indent="0">
              <a:buNone/>
              <a:defRPr sz="699" b="1"/>
            </a:lvl7pPr>
            <a:lvl8pPr marL="1397935" indent="0">
              <a:buNone/>
              <a:defRPr sz="699" b="1"/>
            </a:lvl8pPr>
            <a:lvl9pPr marL="1597640" indent="0">
              <a:buNone/>
              <a:defRPr sz="6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36" y="1094231"/>
            <a:ext cx="1949617" cy="1609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060" y="734342"/>
            <a:ext cx="1959218" cy="359889"/>
          </a:xfrm>
        </p:spPr>
        <p:txBody>
          <a:bodyPr anchor="b"/>
          <a:lstStyle>
            <a:lvl1pPr marL="0" indent="0">
              <a:buNone/>
              <a:defRPr sz="1048" b="1"/>
            </a:lvl1pPr>
            <a:lvl2pPr marL="199705" indent="0">
              <a:buNone/>
              <a:defRPr sz="874" b="1"/>
            </a:lvl2pPr>
            <a:lvl3pPr marL="399410" indent="0">
              <a:buNone/>
              <a:defRPr sz="786" b="1"/>
            </a:lvl3pPr>
            <a:lvl4pPr marL="599115" indent="0">
              <a:buNone/>
              <a:defRPr sz="699" b="1"/>
            </a:lvl4pPr>
            <a:lvl5pPr marL="798820" indent="0">
              <a:buNone/>
              <a:defRPr sz="699" b="1"/>
            </a:lvl5pPr>
            <a:lvl6pPr marL="998525" indent="0">
              <a:buNone/>
              <a:defRPr sz="699" b="1"/>
            </a:lvl6pPr>
            <a:lvl7pPr marL="1198230" indent="0">
              <a:buNone/>
              <a:defRPr sz="699" b="1"/>
            </a:lvl7pPr>
            <a:lvl8pPr marL="1397935" indent="0">
              <a:buNone/>
              <a:defRPr sz="699" b="1"/>
            </a:lvl8pPr>
            <a:lvl9pPr marL="1597640" indent="0">
              <a:buNone/>
              <a:defRPr sz="6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060" y="1094231"/>
            <a:ext cx="1959218" cy="1609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41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16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54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99708"/>
            <a:ext cx="1486365" cy="698976"/>
          </a:xfrm>
        </p:spPr>
        <p:txBody>
          <a:bodyPr anchor="b"/>
          <a:lstStyle>
            <a:lvl1pPr>
              <a:defRPr sz="1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218" y="431313"/>
            <a:ext cx="2333060" cy="2128827"/>
          </a:xfrm>
        </p:spPr>
        <p:txBody>
          <a:bodyPr/>
          <a:lstStyle>
            <a:lvl1pPr>
              <a:defRPr sz="1398"/>
            </a:lvl1pPr>
            <a:lvl2pPr>
              <a:defRPr sz="1223"/>
            </a:lvl2pPr>
            <a:lvl3pPr>
              <a:defRPr sz="1048"/>
            </a:lvl3pPr>
            <a:lvl4pPr>
              <a:defRPr sz="874"/>
            </a:lvl4pPr>
            <a:lvl5pPr>
              <a:defRPr sz="874"/>
            </a:lvl5pPr>
            <a:lvl6pPr>
              <a:defRPr sz="874"/>
            </a:lvl6pPr>
            <a:lvl7pPr>
              <a:defRPr sz="874"/>
            </a:lvl7pPr>
            <a:lvl8pPr>
              <a:defRPr sz="874"/>
            </a:lvl8pPr>
            <a:lvl9pPr>
              <a:defRPr sz="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898684"/>
            <a:ext cx="1486365" cy="1664923"/>
          </a:xfrm>
        </p:spPr>
        <p:txBody>
          <a:bodyPr/>
          <a:lstStyle>
            <a:lvl1pPr marL="0" indent="0">
              <a:buNone/>
              <a:defRPr sz="699"/>
            </a:lvl1pPr>
            <a:lvl2pPr marL="199705" indent="0">
              <a:buNone/>
              <a:defRPr sz="612"/>
            </a:lvl2pPr>
            <a:lvl3pPr marL="399410" indent="0">
              <a:buNone/>
              <a:defRPr sz="524"/>
            </a:lvl3pPr>
            <a:lvl4pPr marL="599115" indent="0">
              <a:buNone/>
              <a:defRPr sz="437"/>
            </a:lvl4pPr>
            <a:lvl5pPr marL="798820" indent="0">
              <a:buNone/>
              <a:defRPr sz="437"/>
            </a:lvl5pPr>
            <a:lvl6pPr marL="998525" indent="0">
              <a:buNone/>
              <a:defRPr sz="437"/>
            </a:lvl6pPr>
            <a:lvl7pPr marL="1198230" indent="0">
              <a:buNone/>
              <a:defRPr sz="437"/>
            </a:lvl7pPr>
            <a:lvl8pPr marL="1397935" indent="0">
              <a:buNone/>
              <a:defRPr sz="437"/>
            </a:lvl8pPr>
            <a:lvl9pPr marL="1597640" indent="0">
              <a:buNone/>
              <a:defRPr sz="4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97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99708"/>
            <a:ext cx="1486365" cy="698976"/>
          </a:xfrm>
        </p:spPr>
        <p:txBody>
          <a:bodyPr anchor="b"/>
          <a:lstStyle>
            <a:lvl1pPr>
              <a:defRPr sz="1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218" y="431313"/>
            <a:ext cx="2333060" cy="2128827"/>
          </a:xfrm>
        </p:spPr>
        <p:txBody>
          <a:bodyPr anchor="t"/>
          <a:lstStyle>
            <a:lvl1pPr marL="0" indent="0">
              <a:buNone/>
              <a:defRPr sz="1398"/>
            </a:lvl1pPr>
            <a:lvl2pPr marL="199705" indent="0">
              <a:buNone/>
              <a:defRPr sz="1223"/>
            </a:lvl2pPr>
            <a:lvl3pPr marL="399410" indent="0">
              <a:buNone/>
              <a:defRPr sz="1048"/>
            </a:lvl3pPr>
            <a:lvl4pPr marL="599115" indent="0">
              <a:buNone/>
              <a:defRPr sz="874"/>
            </a:lvl4pPr>
            <a:lvl5pPr marL="798820" indent="0">
              <a:buNone/>
              <a:defRPr sz="874"/>
            </a:lvl5pPr>
            <a:lvl6pPr marL="998525" indent="0">
              <a:buNone/>
              <a:defRPr sz="874"/>
            </a:lvl6pPr>
            <a:lvl7pPr marL="1198230" indent="0">
              <a:buNone/>
              <a:defRPr sz="874"/>
            </a:lvl7pPr>
            <a:lvl8pPr marL="1397935" indent="0">
              <a:buNone/>
              <a:defRPr sz="874"/>
            </a:lvl8pPr>
            <a:lvl9pPr marL="1597640" indent="0">
              <a:buNone/>
              <a:defRPr sz="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898684"/>
            <a:ext cx="1486365" cy="1664923"/>
          </a:xfrm>
        </p:spPr>
        <p:txBody>
          <a:bodyPr/>
          <a:lstStyle>
            <a:lvl1pPr marL="0" indent="0">
              <a:buNone/>
              <a:defRPr sz="699"/>
            </a:lvl1pPr>
            <a:lvl2pPr marL="199705" indent="0">
              <a:buNone/>
              <a:defRPr sz="612"/>
            </a:lvl2pPr>
            <a:lvl3pPr marL="399410" indent="0">
              <a:buNone/>
              <a:defRPr sz="524"/>
            </a:lvl3pPr>
            <a:lvl4pPr marL="599115" indent="0">
              <a:buNone/>
              <a:defRPr sz="437"/>
            </a:lvl4pPr>
            <a:lvl5pPr marL="798820" indent="0">
              <a:buNone/>
              <a:defRPr sz="437"/>
            </a:lvl5pPr>
            <a:lvl6pPr marL="998525" indent="0">
              <a:buNone/>
              <a:defRPr sz="437"/>
            </a:lvl6pPr>
            <a:lvl7pPr marL="1198230" indent="0">
              <a:buNone/>
              <a:defRPr sz="437"/>
            </a:lvl7pPr>
            <a:lvl8pPr marL="1397935" indent="0">
              <a:buNone/>
              <a:defRPr sz="437"/>
            </a:lvl8pPr>
            <a:lvl9pPr marL="1597640" indent="0">
              <a:buNone/>
              <a:defRPr sz="4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54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36" y="159489"/>
            <a:ext cx="3974842" cy="579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36" y="797443"/>
            <a:ext cx="3974842" cy="1900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35" y="2776490"/>
            <a:ext cx="1036915" cy="159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157B6F-D324-497D-8941-B784B6598B63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0" y="2776490"/>
            <a:ext cx="1555373" cy="159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763" y="2776490"/>
            <a:ext cx="1036915" cy="159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1A686-3E6D-4D0A-84ED-A5D9297A20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76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99410" rtl="0" eaLnBrk="1" latinLnBrk="0" hangingPunct="1">
        <a:lnSpc>
          <a:spcPct val="90000"/>
        </a:lnSpc>
        <a:spcBef>
          <a:spcPct val="0"/>
        </a:spcBef>
        <a:buNone/>
        <a:defRPr sz="19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852" indent="-99852" algn="l" defTabSz="399410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1pPr>
      <a:lvl2pPr marL="299557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1048" kern="1200">
          <a:solidFill>
            <a:schemeClr val="tx1"/>
          </a:solidFill>
          <a:latin typeface="+mn-lt"/>
          <a:ea typeface="+mn-ea"/>
          <a:cs typeface="+mn-cs"/>
        </a:defRPr>
      </a:lvl2pPr>
      <a:lvl3pPr marL="499262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874" kern="1200">
          <a:solidFill>
            <a:schemeClr val="tx1"/>
          </a:solidFill>
          <a:latin typeface="+mn-lt"/>
          <a:ea typeface="+mn-ea"/>
          <a:cs typeface="+mn-cs"/>
        </a:defRPr>
      </a:lvl3pPr>
      <a:lvl4pPr marL="698967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4pPr>
      <a:lvl5pPr marL="898672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5pPr>
      <a:lvl6pPr marL="1098377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6pPr>
      <a:lvl7pPr marL="1298082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7pPr>
      <a:lvl8pPr marL="1497787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8pPr>
      <a:lvl9pPr marL="1697492" indent="-99852" algn="l" defTabSz="399410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1pPr>
      <a:lvl2pPr marL="199705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2pPr>
      <a:lvl3pPr marL="399410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3pPr>
      <a:lvl4pPr marL="599115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4pPr>
      <a:lvl5pPr marL="798820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5pPr>
      <a:lvl6pPr marL="998525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6pPr>
      <a:lvl7pPr marL="1198230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7pPr>
      <a:lvl8pPr marL="1397935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8pPr>
      <a:lvl9pPr marL="1597640" algn="l" defTabSz="399410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6F51"/>
            </a:gs>
            <a:gs pos="98000">
              <a:srgbClr val="E9C4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16A0A1-CE73-A9AD-B95E-D58547F27543}"/>
              </a:ext>
            </a:extLst>
          </p:cNvPr>
          <p:cNvSpPr txBox="1"/>
          <p:nvPr/>
        </p:nvSpPr>
        <p:spPr>
          <a:xfrm>
            <a:off x="1348352" y="229928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badi" panose="020F0502020204030204" pitchFamily="34" charset="0"/>
              </a:rPr>
              <a:t>Pitch Perfect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032F0-2659-A28A-DF08-BCA51835BA59}"/>
              </a:ext>
            </a:extLst>
          </p:cNvPr>
          <p:cNvSpPr txBox="1"/>
          <p:nvPr/>
        </p:nvSpPr>
        <p:spPr>
          <a:xfrm>
            <a:off x="1665747" y="576092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SIGHT-READING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68D9D-2496-CAD7-FDD1-361476BFD678}"/>
              </a:ext>
            </a:extLst>
          </p:cNvPr>
          <p:cNvCxnSpPr>
            <a:cxnSpLocks/>
          </p:cNvCxnSpPr>
          <p:nvPr/>
        </p:nvCxnSpPr>
        <p:spPr>
          <a:xfrm>
            <a:off x="-35744" y="1532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DD89B1-CAA1-E789-6F3F-20450D2BF9EF}"/>
              </a:ext>
            </a:extLst>
          </p:cNvPr>
          <p:cNvCxnSpPr>
            <a:cxnSpLocks/>
          </p:cNvCxnSpPr>
          <p:nvPr/>
        </p:nvCxnSpPr>
        <p:spPr>
          <a:xfrm>
            <a:off x="-35744" y="1604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593F4B-4CB7-5E06-E0C0-D16D65640822}"/>
              </a:ext>
            </a:extLst>
          </p:cNvPr>
          <p:cNvCxnSpPr>
            <a:cxnSpLocks/>
          </p:cNvCxnSpPr>
          <p:nvPr/>
        </p:nvCxnSpPr>
        <p:spPr>
          <a:xfrm>
            <a:off x="-35744" y="1676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1D2D3-A144-305D-7414-7EFD840B4952}"/>
              </a:ext>
            </a:extLst>
          </p:cNvPr>
          <p:cNvCxnSpPr>
            <a:cxnSpLocks/>
          </p:cNvCxnSpPr>
          <p:nvPr/>
        </p:nvCxnSpPr>
        <p:spPr>
          <a:xfrm>
            <a:off x="-35744" y="1748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8BD122-469E-2715-BCE0-F71F40CCCEBD}"/>
              </a:ext>
            </a:extLst>
          </p:cNvPr>
          <p:cNvCxnSpPr>
            <a:cxnSpLocks/>
          </p:cNvCxnSpPr>
          <p:nvPr/>
        </p:nvCxnSpPr>
        <p:spPr>
          <a:xfrm>
            <a:off x="-35744" y="1820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068F3B-81BE-4AF4-A5BF-201005AED48A}"/>
              </a:ext>
            </a:extLst>
          </p:cNvPr>
          <p:cNvCxnSpPr>
            <a:cxnSpLocks/>
          </p:cNvCxnSpPr>
          <p:nvPr/>
        </p:nvCxnSpPr>
        <p:spPr>
          <a:xfrm>
            <a:off x="-35744" y="1892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E85A4-1FFE-75E2-0580-829543FD6B70}"/>
              </a:ext>
            </a:extLst>
          </p:cNvPr>
          <p:cNvCxnSpPr>
            <a:cxnSpLocks/>
          </p:cNvCxnSpPr>
          <p:nvPr/>
        </p:nvCxnSpPr>
        <p:spPr>
          <a:xfrm>
            <a:off x="-35744" y="1964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32BCAA-5A70-5F13-DA99-7A3F6710C04E}"/>
              </a:ext>
            </a:extLst>
          </p:cNvPr>
          <p:cNvCxnSpPr>
            <a:cxnSpLocks/>
          </p:cNvCxnSpPr>
          <p:nvPr/>
        </p:nvCxnSpPr>
        <p:spPr>
          <a:xfrm>
            <a:off x="-35744" y="2036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E75115-2A45-791A-AC28-9F979FD0EBAF}"/>
              </a:ext>
            </a:extLst>
          </p:cNvPr>
          <p:cNvCxnSpPr>
            <a:cxnSpLocks/>
          </p:cNvCxnSpPr>
          <p:nvPr/>
        </p:nvCxnSpPr>
        <p:spPr>
          <a:xfrm>
            <a:off x="-35744" y="2108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FA263D-C026-06F9-C750-F66B3465A676}"/>
              </a:ext>
            </a:extLst>
          </p:cNvPr>
          <p:cNvCxnSpPr>
            <a:cxnSpLocks/>
          </p:cNvCxnSpPr>
          <p:nvPr/>
        </p:nvCxnSpPr>
        <p:spPr>
          <a:xfrm>
            <a:off x="-35744" y="2180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D9952E4-EA6F-E5EA-81E2-741D4C89523F}"/>
              </a:ext>
            </a:extLst>
          </p:cNvPr>
          <p:cNvSpPr/>
          <p:nvPr/>
        </p:nvSpPr>
        <p:spPr>
          <a:xfrm>
            <a:off x="1718923" y="1919881"/>
            <a:ext cx="1170665" cy="376425"/>
          </a:xfrm>
          <a:prstGeom prst="roundRect">
            <a:avLst>
              <a:gd name="adj" fmla="val 49933"/>
            </a:avLst>
          </a:prstGeom>
          <a:solidFill>
            <a:srgbClr val="2A9D8F"/>
          </a:solidFill>
          <a:ln>
            <a:solidFill>
              <a:srgbClr val="2A9D8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29574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62361-4DE1-2CA8-36AE-AC9AC66D3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484C15EF-B3B1-E228-6516-FADE6B5D4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83023" cy="3830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FB129BA-F344-4F50-508E-02DB9F5DC63E}"/>
              </a:ext>
            </a:extLst>
          </p:cNvPr>
          <p:cNvSpPr/>
          <p:nvPr/>
        </p:nvSpPr>
        <p:spPr>
          <a:xfrm>
            <a:off x="909960" y="133519"/>
            <a:ext cx="2788591" cy="1065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858195C-C311-4563-2354-C1500D9FFC47}"/>
              </a:ext>
            </a:extLst>
          </p:cNvPr>
          <p:cNvSpPr/>
          <p:nvPr/>
        </p:nvSpPr>
        <p:spPr>
          <a:xfrm>
            <a:off x="1811673" y="1908176"/>
            <a:ext cx="985160" cy="260115"/>
          </a:xfrm>
          <a:prstGeom prst="roundRect">
            <a:avLst>
              <a:gd name="adj" fmla="val 46889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Submit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C6ECA2-60E2-D5F1-982C-B1EF3BEF9F67}"/>
              </a:ext>
            </a:extLst>
          </p:cNvPr>
          <p:cNvGrpSpPr/>
          <p:nvPr/>
        </p:nvGrpSpPr>
        <p:grpSpPr>
          <a:xfrm>
            <a:off x="879030" y="617009"/>
            <a:ext cx="2731456" cy="1217752"/>
            <a:chOff x="909960" y="557101"/>
            <a:chExt cx="2688862" cy="12420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E0EA262-2F22-9470-CAAC-54B719D61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960" y="557101"/>
              <a:ext cx="2175803" cy="12420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4BB8932-651F-3FAE-C7C5-0D47D3479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9641" y="810000"/>
              <a:ext cx="539181" cy="831600"/>
            </a:xfrm>
            <a:prstGeom prst="rect">
              <a:avLst/>
            </a:prstGeom>
          </p:spPr>
        </p:pic>
      </p:grpSp>
      <p:pic>
        <p:nvPicPr>
          <p:cNvPr id="3" name="Graphic 2" descr="Raised hand with solid fill">
            <a:extLst>
              <a:ext uri="{FF2B5EF4-FFF2-40B4-BE49-F238E27FC236}">
                <a16:creationId xmlns:a16="http://schemas.microsoft.com/office/drawing/2014/main" id="{B733E516-D859-F3DC-D2C5-9C52F2DEE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014" y="2378794"/>
            <a:ext cx="657872" cy="595926"/>
          </a:xfrm>
          <a:prstGeom prst="rect">
            <a:avLst/>
          </a:prstGeom>
        </p:spPr>
      </p:pic>
      <p:pic>
        <p:nvPicPr>
          <p:cNvPr id="16" name="Graphic 15" descr="Raised hand with solid fill">
            <a:extLst>
              <a:ext uri="{FF2B5EF4-FFF2-40B4-BE49-F238E27FC236}">
                <a16:creationId xmlns:a16="http://schemas.microsoft.com/office/drawing/2014/main" id="{82DF5597-6099-C8CC-7964-3CED6D72CF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515567" y="2378794"/>
            <a:ext cx="657872" cy="59592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BF65540-5A1D-F121-497E-A28BB84480F4}"/>
              </a:ext>
            </a:extLst>
          </p:cNvPr>
          <p:cNvSpPr/>
          <p:nvPr/>
        </p:nvSpPr>
        <p:spPr>
          <a:xfrm>
            <a:off x="3036531" y="1191162"/>
            <a:ext cx="208908" cy="118267"/>
          </a:xfrm>
          <a:prstGeom prst="ellipse">
            <a:avLst/>
          </a:prstGeom>
          <a:noFill/>
          <a:ln w="34925" cmpd="sng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1FC7560A-7468-6E6D-EA8F-DD630F12C664}"/>
              </a:ext>
            </a:extLst>
          </p:cNvPr>
          <p:cNvSpPr/>
          <p:nvPr/>
        </p:nvSpPr>
        <p:spPr>
          <a:xfrm rot="2405850" flipH="1">
            <a:off x="3088234" y="1720665"/>
            <a:ext cx="242333" cy="468000"/>
          </a:xfrm>
          <a:prstGeom prst="corner">
            <a:avLst>
              <a:gd name="adj1" fmla="val 30662"/>
              <a:gd name="adj2" fmla="val 3003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CD62D2-E2DE-E791-587D-5E94351DA984}"/>
              </a:ext>
            </a:extLst>
          </p:cNvPr>
          <p:cNvSpPr/>
          <p:nvPr/>
        </p:nvSpPr>
        <p:spPr>
          <a:xfrm>
            <a:off x="909960" y="133519"/>
            <a:ext cx="2788590" cy="1065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1A94FB-D542-F871-FEBA-11F1E2303506}"/>
              </a:ext>
            </a:extLst>
          </p:cNvPr>
          <p:cNvSpPr/>
          <p:nvPr/>
        </p:nvSpPr>
        <p:spPr>
          <a:xfrm>
            <a:off x="1439332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FAC76A-CE9D-E664-EBB8-64AE1C5FA396}"/>
              </a:ext>
            </a:extLst>
          </p:cNvPr>
          <p:cNvSpPr/>
          <p:nvPr/>
        </p:nvSpPr>
        <p:spPr>
          <a:xfrm>
            <a:off x="178572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51E990-954B-399E-5FC1-E5337F7311C1}"/>
              </a:ext>
            </a:extLst>
          </p:cNvPr>
          <p:cNvSpPr/>
          <p:nvPr/>
        </p:nvSpPr>
        <p:spPr>
          <a:xfrm>
            <a:off x="213211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3D13BD-162A-7125-78D7-EC8AF79729C2}"/>
              </a:ext>
            </a:extLst>
          </p:cNvPr>
          <p:cNvSpPr/>
          <p:nvPr/>
        </p:nvSpPr>
        <p:spPr>
          <a:xfrm>
            <a:off x="2478504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ED5E93-1F15-068E-5637-8616175D6D63}"/>
              </a:ext>
            </a:extLst>
          </p:cNvPr>
          <p:cNvSpPr/>
          <p:nvPr/>
        </p:nvSpPr>
        <p:spPr>
          <a:xfrm>
            <a:off x="2824895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74E697-D4D1-581C-50BB-B86DE65AB5B5}"/>
              </a:ext>
            </a:extLst>
          </p:cNvPr>
          <p:cNvSpPr/>
          <p:nvPr/>
        </p:nvSpPr>
        <p:spPr>
          <a:xfrm>
            <a:off x="1092941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A31911-229E-8935-9FCF-B2B7C2B530A5}"/>
              </a:ext>
            </a:extLst>
          </p:cNvPr>
          <p:cNvSpPr/>
          <p:nvPr/>
        </p:nvSpPr>
        <p:spPr>
          <a:xfrm>
            <a:off x="3171286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6D7F37-6774-9EB5-1086-86C640DD25FD}"/>
              </a:ext>
            </a:extLst>
          </p:cNvPr>
          <p:cNvSpPr/>
          <p:nvPr/>
        </p:nvSpPr>
        <p:spPr>
          <a:xfrm>
            <a:off x="1330558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C#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Db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7C5C4B-8850-9C41-8DAB-7C0F74918DE7}"/>
              </a:ext>
            </a:extLst>
          </p:cNvPr>
          <p:cNvSpPr/>
          <p:nvPr/>
        </p:nvSpPr>
        <p:spPr>
          <a:xfrm>
            <a:off x="1674840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D#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Eb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3E644F-E040-43B1-13DE-12CCB5F0BFF6}"/>
              </a:ext>
            </a:extLst>
          </p:cNvPr>
          <p:cNvSpPr/>
          <p:nvPr/>
        </p:nvSpPr>
        <p:spPr>
          <a:xfrm>
            <a:off x="2370785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F#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Gb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21FEB4-FC0E-098E-3650-BF7A46F4F74E}"/>
              </a:ext>
            </a:extLst>
          </p:cNvPr>
          <p:cNvSpPr/>
          <p:nvPr/>
        </p:nvSpPr>
        <p:spPr>
          <a:xfrm>
            <a:off x="2716121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G#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Ab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0897E0-22BF-DD09-6322-431762C788AF}"/>
              </a:ext>
            </a:extLst>
          </p:cNvPr>
          <p:cNvSpPr/>
          <p:nvPr/>
        </p:nvSpPr>
        <p:spPr>
          <a:xfrm>
            <a:off x="3061457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A#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Bb</a:t>
            </a:r>
          </a:p>
        </p:txBody>
      </p:sp>
    </p:spTree>
    <p:extLst>
      <p:ext uri="{BB962C8B-B14F-4D97-AF65-F5344CB8AC3E}">
        <p14:creationId xmlns:p14="http://schemas.microsoft.com/office/powerpoint/2010/main" val="34322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0B86BC-EDFE-2628-4A86-2C073BB85A25}"/>
              </a:ext>
            </a:extLst>
          </p:cNvPr>
          <p:cNvSpPr/>
          <p:nvPr/>
        </p:nvSpPr>
        <p:spPr>
          <a:xfrm>
            <a:off x="844070" y="375149"/>
            <a:ext cx="2920371" cy="582664"/>
          </a:xfrm>
          <a:prstGeom prst="roundRect">
            <a:avLst>
              <a:gd name="adj" fmla="val 33431"/>
            </a:avLst>
          </a:prstGeom>
          <a:solidFill>
            <a:srgbClr val="E9C4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Lesson Complete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8AEDA6-954D-F0DC-87E2-56841A08348F}"/>
              </a:ext>
            </a:extLst>
          </p:cNvPr>
          <p:cNvSpPr/>
          <p:nvPr/>
        </p:nvSpPr>
        <p:spPr>
          <a:xfrm>
            <a:off x="844070" y="1568316"/>
            <a:ext cx="1312377" cy="727179"/>
          </a:xfrm>
          <a:prstGeom prst="roundRect">
            <a:avLst>
              <a:gd name="adj" fmla="val 3180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Back to Menu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0E12CA-408C-6B2B-3121-DC3CCDB5B873}"/>
              </a:ext>
            </a:extLst>
          </p:cNvPr>
          <p:cNvSpPr/>
          <p:nvPr/>
        </p:nvSpPr>
        <p:spPr>
          <a:xfrm>
            <a:off x="2452064" y="1568315"/>
            <a:ext cx="1312377" cy="727179"/>
          </a:xfrm>
          <a:prstGeom prst="roundRect">
            <a:avLst>
              <a:gd name="adj" fmla="val 3180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Next Lesson</a:t>
            </a:r>
          </a:p>
        </p:txBody>
      </p:sp>
      <p:pic>
        <p:nvPicPr>
          <p:cNvPr id="13" name="Graphic 12" descr="Fingerprint with solid fill">
            <a:extLst>
              <a:ext uri="{FF2B5EF4-FFF2-40B4-BE49-F238E27FC236}">
                <a16:creationId xmlns:a16="http://schemas.microsoft.com/office/drawing/2014/main" id="{C6FAB76C-D552-1543-47BE-3ED00EE4F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533" y="1835798"/>
            <a:ext cx="389301" cy="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4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1F813-6C93-A5DA-12B4-F4A9571AA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1FC1E30-A89B-7587-F91A-B854646045E9}"/>
              </a:ext>
            </a:extLst>
          </p:cNvPr>
          <p:cNvSpPr/>
          <p:nvPr/>
        </p:nvSpPr>
        <p:spPr>
          <a:xfrm>
            <a:off x="754553" y="1641813"/>
            <a:ext cx="361445" cy="3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C63532-0DFE-21F3-5DAA-5EE4C4758B3D}"/>
              </a:ext>
            </a:extLst>
          </p:cNvPr>
          <p:cNvSpPr/>
          <p:nvPr/>
        </p:nvSpPr>
        <p:spPr>
          <a:xfrm>
            <a:off x="1402088" y="1641814"/>
            <a:ext cx="361445" cy="360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C9C6D6-9841-C95D-6731-D9350F64D68B}"/>
              </a:ext>
            </a:extLst>
          </p:cNvPr>
          <p:cNvSpPr/>
          <p:nvPr/>
        </p:nvSpPr>
        <p:spPr>
          <a:xfrm>
            <a:off x="2045854" y="1641814"/>
            <a:ext cx="361445" cy="360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1A23B5-5C89-887E-4D37-2F056BEB982A}"/>
              </a:ext>
            </a:extLst>
          </p:cNvPr>
          <p:cNvSpPr/>
          <p:nvPr/>
        </p:nvSpPr>
        <p:spPr>
          <a:xfrm>
            <a:off x="2693389" y="1641814"/>
            <a:ext cx="361445" cy="360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F90089-98A4-A004-3848-6A27009CA90C}"/>
              </a:ext>
            </a:extLst>
          </p:cNvPr>
          <p:cNvSpPr/>
          <p:nvPr/>
        </p:nvSpPr>
        <p:spPr>
          <a:xfrm>
            <a:off x="91709" y="83618"/>
            <a:ext cx="4412857" cy="501706"/>
          </a:xfrm>
          <a:prstGeom prst="roundRect">
            <a:avLst/>
          </a:prstGeom>
          <a:solidFill>
            <a:srgbClr val="E9C4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      </a:t>
            </a:r>
            <a:r>
              <a:rPr lang="en-CA" sz="1800" dirty="0"/>
              <a:t>Unit 1: Introduction to Treble Clef</a:t>
            </a:r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F91010-7F38-C678-6587-47A6823E13D7}"/>
              </a:ext>
            </a:extLst>
          </p:cNvPr>
          <p:cNvGrpSpPr/>
          <p:nvPr/>
        </p:nvGrpSpPr>
        <p:grpSpPr>
          <a:xfrm>
            <a:off x="185390" y="249484"/>
            <a:ext cx="214339" cy="169973"/>
            <a:chOff x="463942" y="612837"/>
            <a:chExt cx="248160" cy="169973"/>
          </a:xfrm>
          <a:solidFill>
            <a:srgbClr val="E76F51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FE68B4E-0899-7F36-5C98-C8EADB9669FD}"/>
                </a:ext>
              </a:extLst>
            </p:cNvPr>
            <p:cNvSpPr/>
            <p:nvPr/>
          </p:nvSpPr>
          <p:spPr>
            <a:xfrm>
              <a:off x="463944" y="612837"/>
              <a:ext cx="248158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A85F84F-195C-6ABE-66B2-2FBC986F0548}"/>
                </a:ext>
              </a:extLst>
            </p:cNvPr>
            <p:cNvSpPr/>
            <p:nvPr/>
          </p:nvSpPr>
          <p:spPr>
            <a:xfrm>
              <a:off x="463943" y="674964"/>
              <a:ext cx="248158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9853FD8-2143-1EDF-8BC9-48E2AC840C54}"/>
                </a:ext>
              </a:extLst>
            </p:cNvPr>
            <p:cNvSpPr/>
            <p:nvPr/>
          </p:nvSpPr>
          <p:spPr>
            <a:xfrm>
              <a:off x="463942" y="737091"/>
              <a:ext cx="248158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C29574-D0A6-7352-F030-01547879BAAB}"/>
              </a:ext>
            </a:extLst>
          </p:cNvPr>
          <p:cNvGrpSpPr/>
          <p:nvPr/>
        </p:nvGrpSpPr>
        <p:grpSpPr>
          <a:xfrm>
            <a:off x="3378084" y="1641813"/>
            <a:ext cx="493616" cy="535749"/>
            <a:chOff x="3354307" y="1641814"/>
            <a:chExt cx="493616" cy="53574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20C7D9A-0568-EBD0-E3C8-472E976813DB}"/>
                </a:ext>
              </a:extLst>
            </p:cNvPr>
            <p:cNvSpPr/>
            <p:nvPr/>
          </p:nvSpPr>
          <p:spPr>
            <a:xfrm>
              <a:off x="3420393" y="1641814"/>
              <a:ext cx="361445" cy="360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BC5D4DA9-4A3D-5A7C-7845-7DD5149CF179}"/>
                </a:ext>
              </a:extLst>
            </p:cNvPr>
            <p:cNvSpPr/>
            <p:nvPr/>
          </p:nvSpPr>
          <p:spPr>
            <a:xfrm>
              <a:off x="3354307" y="2017940"/>
              <a:ext cx="132170" cy="129472"/>
            </a:xfrm>
            <a:prstGeom prst="star5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0DB8FBAB-1F4C-9099-4329-CD05359A8DD7}"/>
                </a:ext>
              </a:extLst>
            </p:cNvPr>
            <p:cNvSpPr/>
            <p:nvPr/>
          </p:nvSpPr>
          <p:spPr>
            <a:xfrm>
              <a:off x="3535030" y="2048091"/>
              <a:ext cx="132170" cy="129472"/>
            </a:xfrm>
            <a:prstGeom prst="star5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7F58AB85-E13F-F1C4-5A12-81272FC836D9}"/>
                </a:ext>
              </a:extLst>
            </p:cNvPr>
            <p:cNvSpPr/>
            <p:nvPr/>
          </p:nvSpPr>
          <p:spPr>
            <a:xfrm>
              <a:off x="3715753" y="2017940"/>
              <a:ext cx="132170" cy="129472"/>
            </a:xfrm>
            <a:prstGeom prst="star5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DFAFFA9-C867-5AD5-C49F-D23821BCDC8F}"/>
              </a:ext>
            </a:extLst>
          </p:cNvPr>
          <p:cNvSpPr/>
          <p:nvPr/>
        </p:nvSpPr>
        <p:spPr>
          <a:xfrm>
            <a:off x="4116149" y="1704479"/>
            <a:ext cx="339866" cy="234669"/>
          </a:xfrm>
          <a:prstGeom prst="rightArrow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99514A91-8C3D-5045-4DA4-ABDB4E3B12BD}"/>
              </a:ext>
            </a:extLst>
          </p:cNvPr>
          <p:cNvSpPr/>
          <p:nvPr/>
        </p:nvSpPr>
        <p:spPr>
          <a:xfrm>
            <a:off x="1325213" y="1265575"/>
            <a:ext cx="515193" cy="300185"/>
          </a:xfrm>
          <a:prstGeom prst="flowChartOffpageConnector">
            <a:avLst/>
          </a:prstGeom>
          <a:solidFill>
            <a:srgbClr val="2646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Start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C1DED0-8D20-A877-CF98-10A7EF7B567E}"/>
              </a:ext>
            </a:extLst>
          </p:cNvPr>
          <p:cNvSpPr/>
          <p:nvPr/>
        </p:nvSpPr>
        <p:spPr>
          <a:xfrm>
            <a:off x="1411404" y="1641813"/>
            <a:ext cx="361445" cy="360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E094A3-2457-740D-5438-E1D9A18C2E67}"/>
              </a:ext>
            </a:extLst>
          </p:cNvPr>
          <p:cNvSpPr/>
          <p:nvPr/>
        </p:nvSpPr>
        <p:spPr>
          <a:xfrm>
            <a:off x="2055170" y="1641813"/>
            <a:ext cx="361445" cy="360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1DA8FB-1109-7417-8021-451D3453B482}"/>
              </a:ext>
            </a:extLst>
          </p:cNvPr>
          <p:cNvSpPr/>
          <p:nvPr/>
        </p:nvSpPr>
        <p:spPr>
          <a:xfrm>
            <a:off x="1402088" y="1641814"/>
            <a:ext cx="361445" cy="36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2C3D82-E2F6-13BC-AEF6-B67571628E50}"/>
              </a:ext>
            </a:extLst>
          </p:cNvPr>
          <p:cNvSpPr/>
          <p:nvPr/>
        </p:nvSpPr>
        <p:spPr>
          <a:xfrm>
            <a:off x="2045854" y="1641814"/>
            <a:ext cx="361445" cy="36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FD6EB4-AA13-8251-73E3-4373C78051E3}"/>
              </a:ext>
            </a:extLst>
          </p:cNvPr>
          <p:cNvSpPr/>
          <p:nvPr/>
        </p:nvSpPr>
        <p:spPr>
          <a:xfrm>
            <a:off x="2693389" y="1641814"/>
            <a:ext cx="361445" cy="36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77735B-54C4-0AA9-C0B5-D0AE5C5FDC3C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113905" y="1821814"/>
            <a:ext cx="28818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40766E-F5E2-DB8B-C86D-A04ED5F6AF60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1763533" y="1821814"/>
            <a:ext cx="28232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5A07D6-4AD3-1295-0667-00D89DA3E5D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407299" y="1821814"/>
            <a:ext cx="28609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18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6F51"/>
            </a:gs>
            <a:gs pos="98000">
              <a:srgbClr val="E9C46A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B14BB-ED86-FA32-FF77-23C5B172A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208CB1-B7F4-8EB2-E012-3BB927B976BA}"/>
              </a:ext>
            </a:extLst>
          </p:cNvPr>
          <p:cNvSpPr txBox="1"/>
          <p:nvPr/>
        </p:nvSpPr>
        <p:spPr>
          <a:xfrm>
            <a:off x="1348352" y="229928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Abadi" panose="020F0502020204030204" pitchFamily="34" charset="0"/>
              </a:rPr>
              <a:t>Pitch Perfect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016F6-39FC-3987-A2E5-90A213501478}"/>
              </a:ext>
            </a:extLst>
          </p:cNvPr>
          <p:cNvSpPr txBox="1"/>
          <p:nvPr/>
        </p:nvSpPr>
        <p:spPr>
          <a:xfrm>
            <a:off x="1665747" y="576092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SIGHT-READING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6BD0AB-0FFE-DA4D-097C-C344E6BB58F5}"/>
              </a:ext>
            </a:extLst>
          </p:cNvPr>
          <p:cNvCxnSpPr>
            <a:cxnSpLocks/>
          </p:cNvCxnSpPr>
          <p:nvPr/>
        </p:nvCxnSpPr>
        <p:spPr>
          <a:xfrm>
            <a:off x="-35744" y="1532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E3AED7-F8A0-FCAA-254E-BEFDAE3E2412}"/>
              </a:ext>
            </a:extLst>
          </p:cNvPr>
          <p:cNvCxnSpPr>
            <a:cxnSpLocks/>
          </p:cNvCxnSpPr>
          <p:nvPr/>
        </p:nvCxnSpPr>
        <p:spPr>
          <a:xfrm>
            <a:off x="-35744" y="1604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6DB12A-91BC-4AD3-DC82-E65B03BC3170}"/>
              </a:ext>
            </a:extLst>
          </p:cNvPr>
          <p:cNvCxnSpPr>
            <a:cxnSpLocks/>
          </p:cNvCxnSpPr>
          <p:nvPr/>
        </p:nvCxnSpPr>
        <p:spPr>
          <a:xfrm>
            <a:off x="-35744" y="1676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CEE1A6-3BB3-18F0-5E78-E34908CF2C2A}"/>
              </a:ext>
            </a:extLst>
          </p:cNvPr>
          <p:cNvCxnSpPr>
            <a:cxnSpLocks/>
          </p:cNvCxnSpPr>
          <p:nvPr/>
        </p:nvCxnSpPr>
        <p:spPr>
          <a:xfrm>
            <a:off x="-35744" y="1748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0B29E1-6898-09B2-9510-C85725B4D62A}"/>
              </a:ext>
            </a:extLst>
          </p:cNvPr>
          <p:cNvCxnSpPr>
            <a:cxnSpLocks/>
          </p:cNvCxnSpPr>
          <p:nvPr/>
        </p:nvCxnSpPr>
        <p:spPr>
          <a:xfrm>
            <a:off x="-35744" y="1820935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7CE878-AA2A-A5BC-7F36-2A330FA3AB09}"/>
              </a:ext>
            </a:extLst>
          </p:cNvPr>
          <p:cNvCxnSpPr>
            <a:cxnSpLocks/>
          </p:cNvCxnSpPr>
          <p:nvPr/>
        </p:nvCxnSpPr>
        <p:spPr>
          <a:xfrm>
            <a:off x="-35744" y="1892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1A6E3-945F-0226-046B-04E73237BD4E}"/>
              </a:ext>
            </a:extLst>
          </p:cNvPr>
          <p:cNvCxnSpPr>
            <a:cxnSpLocks/>
          </p:cNvCxnSpPr>
          <p:nvPr/>
        </p:nvCxnSpPr>
        <p:spPr>
          <a:xfrm>
            <a:off x="-35744" y="1964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93AF7C-94D1-5F6E-B56A-2F8D81306B8F}"/>
              </a:ext>
            </a:extLst>
          </p:cNvPr>
          <p:cNvCxnSpPr>
            <a:cxnSpLocks/>
          </p:cNvCxnSpPr>
          <p:nvPr/>
        </p:nvCxnSpPr>
        <p:spPr>
          <a:xfrm>
            <a:off x="-35744" y="2036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ECB626-6731-9D46-9E1C-24C6563B137C}"/>
              </a:ext>
            </a:extLst>
          </p:cNvPr>
          <p:cNvCxnSpPr>
            <a:cxnSpLocks/>
          </p:cNvCxnSpPr>
          <p:nvPr/>
        </p:nvCxnSpPr>
        <p:spPr>
          <a:xfrm>
            <a:off x="-35744" y="2108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8CA275-2BB6-75D1-7C45-F7158CE0A723}"/>
              </a:ext>
            </a:extLst>
          </p:cNvPr>
          <p:cNvCxnSpPr>
            <a:cxnSpLocks/>
          </p:cNvCxnSpPr>
          <p:nvPr/>
        </p:nvCxnSpPr>
        <p:spPr>
          <a:xfrm>
            <a:off x="-35744" y="2180094"/>
            <a:ext cx="4680000" cy="0"/>
          </a:xfrm>
          <a:prstGeom prst="line">
            <a:avLst/>
          </a:prstGeom>
          <a:ln>
            <a:solidFill>
              <a:srgbClr val="E9C4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B8C24B-BDEA-CAA2-76C1-F9585DA60E77}"/>
              </a:ext>
            </a:extLst>
          </p:cNvPr>
          <p:cNvSpPr/>
          <p:nvPr/>
        </p:nvSpPr>
        <p:spPr>
          <a:xfrm>
            <a:off x="1718923" y="1919881"/>
            <a:ext cx="1170665" cy="376425"/>
          </a:xfrm>
          <a:prstGeom prst="roundRect">
            <a:avLst>
              <a:gd name="adj" fmla="val 49933"/>
            </a:avLst>
          </a:prstGeom>
          <a:solidFill>
            <a:srgbClr val="264653"/>
          </a:solidFill>
          <a:ln>
            <a:solidFill>
              <a:srgbClr val="26465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  <p:pic>
        <p:nvPicPr>
          <p:cNvPr id="3" name="Graphic 2" descr="Fingerprint with solid fill">
            <a:extLst>
              <a:ext uri="{FF2B5EF4-FFF2-40B4-BE49-F238E27FC236}">
                <a16:creationId xmlns:a16="http://schemas.microsoft.com/office/drawing/2014/main" id="{8A83F640-2B67-C862-F303-2B80C8FCA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5972" y="1907005"/>
            <a:ext cx="389301" cy="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8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9E74F21-10DE-98DE-369E-E7BB44F2B377}"/>
              </a:ext>
            </a:extLst>
          </p:cNvPr>
          <p:cNvSpPr/>
          <p:nvPr/>
        </p:nvSpPr>
        <p:spPr>
          <a:xfrm>
            <a:off x="752460" y="1641814"/>
            <a:ext cx="361445" cy="3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83E9F5-03E7-9328-5E41-C361D739EC24}"/>
              </a:ext>
            </a:extLst>
          </p:cNvPr>
          <p:cNvSpPr/>
          <p:nvPr/>
        </p:nvSpPr>
        <p:spPr>
          <a:xfrm>
            <a:off x="1402088" y="1641814"/>
            <a:ext cx="361445" cy="360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E102BF-A705-5EC6-69E8-F91EFA0768B2}"/>
              </a:ext>
            </a:extLst>
          </p:cNvPr>
          <p:cNvSpPr/>
          <p:nvPr/>
        </p:nvSpPr>
        <p:spPr>
          <a:xfrm>
            <a:off x="2045854" y="1641814"/>
            <a:ext cx="361445" cy="360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D1B675-5B13-ADB4-B0D6-794E9B85FA63}"/>
              </a:ext>
            </a:extLst>
          </p:cNvPr>
          <p:cNvSpPr/>
          <p:nvPr/>
        </p:nvSpPr>
        <p:spPr>
          <a:xfrm>
            <a:off x="2693389" y="1641814"/>
            <a:ext cx="361445" cy="360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2FDEF0-B850-057C-4AB3-AA36A3310FCA}"/>
              </a:ext>
            </a:extLst>
          </p:cNvPr>
          <p:cNvSpPr/>
          <p:nvPr/>
        </p:nvSpPr>
        <p:spPr>
          <a:xfrm>
            <a:off x="91709" y="83618"/>
            <a:ext cx="4412857" cy="501706"/>
          </a:xfrm>
          <a:prstGeom prst="roundRect">
            <a:avLst/>
          </a:prstGeom>
          <a:solidFill>
            <a:srgbClr val="E9C4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      </a:t>
            </a:r>
            <a:r>
              <a:rPr lang="en-CA" sz="1800" dirty="0"/>
              <a:t>Unit 1: Introduction to Treble Clef</a:t>
            </a:r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A50053-ECC4-2CCB-6A5F-133915574BB4}"/>
              </a:ext>
            </a:extLst>
          </p:cNvPr>
          <p:cNvGrpSpPr/>
          <p:nvPr/>
        </p:nvGrpSpPr>
        <p:grpSpPr>
          <a:xfrm>
            <a:off x="185390" y="249484"/>
            <a:ext cx="214339" cy="169973"/>
            <a:chOff x="463942" y="612837"/>
            <a:chExt cx="248160" cy="169973"/>
          </a:xfrm>
          <a:solidFill>
            <a:srgbClr val="E76F51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F3F938E-C2FF-EE02-5D2E-34018517DC58}"/>
                </a:ext>
              </a:extLst>
            </p:cNvPr>
            <p:cNvSpPr/>
            <p:nvPr/>
          </p:nvSpPr>
          <p:spPr>
            <a:xfrm>
              <a:off x="463944" y="612837"/>
              <a:ext cx="248158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FE37046-6AA1-4B9B-9E74-F7AFBAA6C9A0}"/>
                </a:ext>
              </a:extLst>
            </p:cNvPr>
            <p:cNvSpPr/>
            <p:nvPr/>
          </p:nvSpPr>
          <p:spPr>
            <a:xfrm>
              <a:off x="463943" y="674964"/>
              <a:ext cx="248158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5A47653-8BB9-EB5D-79EE-879BE3E0DA8E}"/>
                </a:ext>
              </a:extLst>
            </p:cNvPr>
            <p:cNvSpPr/>
            <p:nvPr/>
          </p:nvSpPr>
          <p:spPr>
            <a:xfrm>
              <a:off x="463942" y="737091"/>
              <a:ext cx="248158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04B709-22AB-D24C-E635-B829ED8B6181}"/>
              </a:ext>
            </a:extLst>
          </p:cNvPr>
          <p:cNvGrpSpPr/>
          <p:nvPr/>
        </p:nvGrpSpPr>
        <p:grpSpPr>
          <a:xfrm>
            <a:off x="3354307" y="1641814"/>
            <a:ext cx="493616" cy="535749"/>
            <a:chOff x="3354307" y="1641814"/>
            <a:chExt cx="493616" cy="53574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2594E6-3AC6-8106-0CC3-66EE3D3C6667}"/>
                </a:ext>
              </a:extLst>
            </p:cNvPr>
            <p:cNvSpPr/>
            <p:nvPr/>
          </p:nvSpPr>
          <p:spPr>
            <a:xfrm>
              <a:off x="3420393" y="1641814"/>
              <a:ext cx="361445" cy="360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D11D4687-7D77-F8FC-38A9-6DA7BD0864CF}"/>
                </a:ext>
              </a:extLst>
            </p:cNvPr>
            <p:cNvSpPr/>
            <p:nvPr/>
          </p:nvSpPr>
          <p:spPr>
            <a:xfrm>
              <a:off x="3354307" y="2017940"/>
              <a:ext cx="132170" cy="129472"/>
            </a:xfrm>
            <a:prstGeom prst="star5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A92629A8-20E1-E5AD-611B-440D0993668B}"/>
                </a:ext>
              </a:extLst>
            </p:cNvPr>
            <p:cNvSpPr/>
            <p:nvPr/>
          </p:nvSpPr>
          <p:spPr>
            <a:xfrm>
              <a:off x="3535030" y="2048091"/>
              <a:ext cx="132170" cy="129472"/>
            </a:xfrm>
            <a:prstGeom prst="star5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0DF99933-709A-D2B3-F328-A95380D7768A}"/>
                </a:ext>
              </a:extLst>
            </p:cNvPr>
            <p:cNvSpPr/>
            <p:nvPr/>
          </p:nvSpPr>
          <p:spPr>
            <a:xfrm>
              <a:off x="3715753" y="2017940"/>
              <a:ext cx="132170" cy="129472"/>
            </a:xfrm>
            <a:prstGeom prst="star5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A7CEE4B-3816-FA99-FC42-BFBC892B851F}"/>
              </a:ext>
            </a:extLst>
          </p:cNvPr>
          <p:cNvSpPr/>
          <p:nvPr/>
        </p:nvSpPr>
        <p:spPr>
          <a:xfrm>
            <a:off x="4116149" y="1704479"/>
            <a:ext cx="339866" cy="234669"/>
          </a:xfrm>
          <a:prstGeom prst="rightArrow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D2D8C219-02AD-BE2B-1BBF-F9F46860E10D}"/>
              </a:ext>
            </a:extLst>
          </p:cNvPr>
          <p:cNvSpPr/>
          <p:nvPr/>
        </p:nvSpPr>
        <p:spPr>
          <a:xfrm>
            <a:off x="674336" y="1257435"/>
            <a:ext cx="515193" cy="300185"/>
          </a:xfrm>
          <a:prstGeom prst="flowChartOffpageConnector">
            <a:avLst/>
          </a:prstGeom>
          <a:solidFill>
            <a:srgbClr val="2646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Start</a:t>
            </a:r>
          </a:p>
        </p:txBody>
      </p:sp>
      <p:pic>
        <p:nvPicPr>
          <p:cNvPr id="39" name="Graphic 38" descr="Fingerprint with solid fill">
            <a:extLst>
              <a:ext uri="{FF2B5EF4-FFF2-40B4-BE49-F238E27FC236}">
                <a16:creationId xmlns:a16="http://schemas.microsoft.com/office/drawing/2014/main" id="{0ADD18A8-5458-64A3-2E02-FDC0ACF6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460" y="1628639"/>
            <a:ext cx="389301" cy="38930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C12D9E53-8D1B-B26B-70F8-61029EF59AFA}"/>
              </a:ext>
            </a:extLst>
          </p:cNvPr>
          <p:cNvSpPr/>
          <p:nvPr/>
        </p:nvSpPr>
        <p:spPr>
          <a:xfrm>
            <a:off x="1402088" y="1641814"/>
            <a:ext cx="361445" cy="36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985288-036D-47EC-C519-6C82E58829EC}"/>
              </a:ext>
            </a:extLst>
          </p:cNvPr>
          <p:cNvSpPr/>
          <p:nvPr/>
        </p:nvSpPr>
        <p:spPr>
          <a:xfrm>
            <a:off x="2045854" y="1641814"/>
            <a:ext cx="361445" cy="36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77A82-A88A-29EF-BE74-7E6F319E0E29}"/>
              </a:ext>
            </a:extLst>
          </p:cNvPr>
          <p:cNvSpPr/>
          <p:nvPr/>
        </p:nvSpPr>
        <p:spPr>
          <a:xfrm>
            <a:off x="2693389" y="1641814"/>
            <a:ext cx="361445" cy="36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336463-B0C0-CC79-8A8B-BC331B8C8E73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113905" y="1821814"/>
            <a:ext cx="28818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2F4B23-DCB1-B937-F93F-6F302CDB1788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1763533" y="1821814"/>
            <a:ext cx="28232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9ED19B-40C6-8308-B623-6D22F70E8DE6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2407299" y="1821814"/>
            <a:ext cx="28609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lowchart: Off-page Connector 30">
            <a:extLst>
              <a:ext uri="{FF2B5EF4-FFF2-40B4-BE49-F238E27FC236}">
                <a16:creationId xmlns:a16="http://schemas.microsoft.com/office/drawing/2014/main" id="{861134FF-C128-7A0E-FA3C-CB71FA6C7583}"/>
              </a:ext>
            </a:extLst>
          </p:cNvPr>
          <p:cNvSpPr/>
          <p:nvPr/>
        </p:nvSpPr>
        <p:spPr>
          <a:xfrm>
            <a:off x="675585" y="1281537"/>
            <a:ext cx="515193" cy="300185"/>
          </a:xfrm>
          <a:prstGeom prst="flowChartOffpageConnector">
            <a:avLst/>
          </a:prstGeom>
          <a:solidFill>
            <a:srgbClr val="2646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66084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0B9F6-2135-F719-696B-39C01F108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4DCDCC46-B6D2-9AD5-1274-9CDA4A4C3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83023" cy="3830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477A921-02FC-F549-99FF-BC61CB3D4E74}"/>
              </a:ext>
            </a:extLst>
          </p:cNvPr>
          <p:cNvSpPr/>
          <p:nvPr/>
        </p:nvSpPr>
        <p:spPr>
          <a:xfrm>
            <a:off x="909960" y="133519"/>
            <a:ext cx="2788591" cy="1065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A3DD1F7-84CB-9345-8F69-0BED764E3AE7}"/>
              </a:ext>
            </a:extLst>
          </p:cNvPr>
          <p:cNvSpPr/>
          <p:nvPr/>
        </p:nvSpPr>
        <p:spPr>
          <a:xfrm>
            <a:off x="1811673" y="1908176"/>
            <a:ext cx="985160" cy="260115"/>
          </a:xfrm>
          <a:prstGeom prst="roundRect">
            <a:avLst>
              <a:gd name="adj" fmla="val 46889"/>
            </a:avLst>
          </a:prstGeom>
          <a:solidFill>
            <a:srgbClr val="2A9D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Submit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2B4639-B888-169D-AE4A-D15E69616B7E}"/>
              </a:ext>
            </a:extLst>
          </p:cNvPr>
          <p:cNvGrpSpPr/>
          <p:nvPr/>
        </p:nvGrpSpPr>
        <p:grpSpPr>
          <a:xfrm>
            <a:off x="879030" y="617009"/>
            <a:ext cx="2731456" cy="1217752"/>
            <a:chOff x="909960" y="557101"/>
            <a:chExt cx="2688862" cy="12420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0FC7C85-611A-B74C-579F-B440EF430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960" y="557101"/>
              <a:ext cx="2175803" cy="12420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5B654CE-1BEF-1AE6-E80A-37813D7AD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9641" y="810000"/>
              <a:ext cx="539181" cy="831600"/>
            </a:xfrm>
            <a:prstGeom prst="rect">
              <a:avLst/>
            </a:prstGeom>
          </p:spPr>
        </p:pic>
      </p:grpSp>
      <p:pic>
        <p:nvPicPr>
          <p:cNvPr id="34" name="Graphic 33" descr="Raised hand with solid fill">
            <a:extLst>
              <a:ext uri="{FF2B5EF4-FFF2-40B4-BE49-F238E27FC236}">
                <a16:creationId xmlns:a16="http://schemas.microsoft.com/office/drawing/2014/main" id="{D094F3CD-24A2-089B-4607-F97C625373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014" y="2378794"/>
            <a:ext cx="657872" cy="595926"/>
          </a:xfrm>
          <a:prstGeom prst="rect">
            <a:avLst/>
          </a:prstGeom>
        </p:spPr>
      </p:pic>
      <p:pic>
        <p:nvPicPr>
          <p:cNvPr id="35" name="Graphic 34" descr="Raised hand with solid fill">
            <a:extLst>
              <a:ext uri="{FF2B5EF4-FFF2-40B4-BE49-F238E27FC236}">
                <a16:creationId xmlns:a16="http://schemas.microsoft.com/office/drawing/2014/main" id="{EDC2C34A-4118-A648-6672-5B7A592D66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515567" y="2378794"/>
            <a:ext cx="657872" cy="59592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8841CD3-5F8E-F55D-1FEF-B86BAC5E3DD9}"/>
              </a:ext>
            </a:extLst>
          </p:cNvPr>
          <p:cNvSpPr/>
          <p:nvPr/>
        </p:nvSpPr>
        <p:spPr>
          <a:xfrm>
            <a:off x="1439332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FA0501-97FD-5B07-3221-97AA923527B0}"/>
              </a:ext>
            </a:extLst>
          </p:cNvPr>
          <p:cNvSpPr/>
          <p:nvPr/>
        </p:nvSpPr>
        <p:spPr>
          <a:xfrm>
            <a:off x="178572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8E4B04-192C-A14C-A335-9644FC6B5A40}"/>
              </a:ext>
            </a:extLst>
          </p:cNvPr>
          <p:cNvSpPr/>
          <p:nvPr/>
        </p:nvSpPr>
        <p:spPr>
          <a:xfrm>
            <a:off x="213211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57546C-F2D6-0D4C-8E0E-8C7F75E488D5}"/>
              </a:ext>
            </a:extLst>
          </p:cNvPr>
          <p:cNvSpPr/>
          <p:nvPr/>
        </p:nvSpPr>
        <p:spPr>
          <a:xfrm>
            <a:off x="2478504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17BD2E-EEC7-F39D-8FF5-DB0DC4225AAF}"/>
              </a:ext>
            </a:extLst>
          </p:cNvPr>
          <p:cNvSpPr/>
          <p:nvPr/>
        </p:nvSpPr>
        <p:spPr>
          <a:xfrm>
            <a:off x="2824895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282FD-CB7B-2027-F2E3-A2DF49E649F2}"/>
              </a:ext>
            </a:extLst>
          </p:cNvPr>
          <p:cNvSpPr/>
          <p:nvPr/>
        </p:nvSpPr>
        <p:spPr>
          <a:xfrm>
            <a:off x="1092941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8CF1E2-FF1C-B1E6-E047-33FD4B1CD1A8}"/>
              </a:ext>
            </a:extLst>
          </p:cNvPr>
          <p:cNvSpPr/>
          <p:nvPr/>
        </p:nvSpPr>
        <p:spPr>
          <a:xfrm>
            <a:off x="3171286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AF68B6-26ED-92BC-EBBE-923DCA5AAF40}"/>
              </a:ext>
            </a:extLst>
          </p:cNvPr>
          <p:cNvSpPr/>
          <p:nvPr/>
        </p:nvSpPr>
        <p:spPr>
          <a:xfrm>
            <a:off x="1330558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C#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Db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F4A574C-CC3D-0FAF-3BFB-330140DE0717}"/>
              </a:ext>
            </a:extLst>
          </p:cNvPr>
          <p:cNvSpPr/>
          <p:nvPr/>
        </p:nvSpPr>
        <p:spPr>
          <a:xfrm>
            <a:off x="1674840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D#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Eb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D87F5B-C679-B9EE-266F-1530247E2346}"/>
              </a:ext>
            </a:extLst>
          </p:cNvPr>
          <p:cNvSpPr/>
          <p:nvPr/>
        </p:nvSpPr>
        <p:spPr>
          <a:xfrm>
            <a:off x="2370785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F#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Gb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31E2B1-A1FA-7E71-B76A-64C4E3262D16}"/>
              </a:ext>
            </a:extLst>
          </p:cNvPr>
          <p:cNvSpPr/>
          <p:nvPr/>
        </p:nvSpPr>
        <p:spPr>
          <a:xfrm>
            <a:off x="2716121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G#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Ab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DA0DF6-4391-E504-F488-4C6EC4FDC400}"/>
              </a:ext>
            </a:extLst>
          </p:cNvPr>
          <p:cNvSpPr/>
          <p:nvPr/>
        </p:nvSpPr>
        <p:spPr>
          <a:xfrm>
            <a:off x="3061457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A#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Bb</a:t>
            </a:r>
          </a:p>
        </p:txBody>
      </p:sp>
    </p:spTree>
    <p:extLst>
      <p:ext uri="{BB962C8B-B14F-4D97-AF65-F5344CB8AC3E}">
        <p14:creationId xmlns:p14="http://schemas.microsoft.com/office/powerpoint/2010/main" val="30169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D765C4-CD85-2DAC-7483-15C57360DF6A}"/>
              </a:ext>
            </a:extLst>
          </p:cNvPr>
          <p:cNvSpPr/>
          <p:nvPr/>
        </p:nvSpPr>
        <p:spPr>
          <a:xfrm>
            <a:off x="1439332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06270-5A7C-1CFF-64A3-BB91E604F6FD}"/>
              </a:ext>
            </a:extLst>
          </p:cNvPr>
          <p:cNvSpPr/>
          <p:nvPr/>
        </p:nvSpPr>
        <p:spPr>
          <a:xfrm>
            <a:off x="178572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A3E8D1-8ABB-4DAD-5D49-F8F1E13A97D8}"/>
              </a:ext>
            </a:extLst>
          </p:cNvPr>
          <p:cNvSpPr/>
          <p:nvPr/>
        </p:nvSpPr>
        <p:spPr>
          <a:xfrm>
            <a:off x="213211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BCB3D-7F41-D246-9323-4D51871C2DE3}"/>
              </a:ext>
            </a:extLst>
          </p:cNvPr>
          <p:cNvSpPr/>
          <p:nvPr/>
        </p:nvSpPr>
        <p:spPr>
          <a:xfrm>
            <a:off x="2478504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598574-24B9-A7D1-7D4D-B901B999B04E}"/>
              </a:ext>
            </a:extLst>
          </p:cNvPr>
          <p:cNvSpPr/>
          <p:nvPr/>
        </p:nvSpPr>
        <p:spPr>
          <a:xfrm>
            <a:off x="2824895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E2523-F6F7-CA1E-A3D1-327A74896BF1}"/>
              </a:ext>
            </a:extLst>
          </p:cNvPr>
          <p:cNvSpPr/>
          <p:nvPr/>
        </p:nvSpPr>
        <p:spPr>
          <a:xfrm>
            <a:off x="1092941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3C3010-041B-E4CB-DA64-1B4877CCC774}"/>
              </a:ext>
            </a:extLst>
          </p:cNvPr>
          <p:cNvSpPr/>
          <p:nvPr/>
        </p:nvSpPr>
        <p:spPr>
          <a:xfrm>
            <a:off x="3171286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8FD81C-944E-FD47-79C4-51A696FE5C74}"/>
              </a:ext>
            </a:extLst>
          </p:cNvPr>
          <p:cNvSpPr/>
          <p:nvPr/>
        </p:nvSpPr>
        <p:spPr>
          <a:xfrm>
            <a:off x="1330558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C#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Db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A484E-46F1-C841-5BEF-7CA870B6BBEB}"/>
              </a:ext>
            </a:extLst>
          </p:cNvPr>
          <p:cNvSpPr/>
          <p:nvPr/>
        </p:nvSpPr>
        <p:spPr>
          <a:xfrm>
            <a:off x="1674840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D#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Eb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BBAF28-16EA-CCCA-8E5E-541084EB945D}"/>
              </a:ext>
            </a:extLst>
          </p:cNvPr>
          <p:cNvSpPr/>
          <p:nvPr/>
        </p:nvSpPr>
        <p:spPr>
          <a:xfrm>
            <a:off x="2370785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F#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Gb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1DBFBF-41D7-CC80-3CCF-17D04AF91328}"/>
              </a:ext>
            </a:extLst>
          </p:cNvPr>
          <p:cNvSpPr/>
          <p:nvPr/>
        </p:nvSpPr>
        <p:spPr>
          <a:xfrm>
            <a:off x="2716121" y="2354993"/>
            <a:ext cx="213328" cy="367361"/>
          </a:xfrm>
          <a:prstGeom prst="rect">
            <a:avLst/>
          </a:prstGeom>
          <a:solidFill>
            <a:srgbClr val="32A9DE"/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G#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736FFC-CAF7-8D5E-7517-4C5BE234145A}"/>
              </a:ext>
            </a:extLst>
          </p:cNvPr>
          <p:cNvSpPr/>
          <p:nvPr/>
        </p:nvSpPr>
        <p:spPr>
          <a:xfrm>
            <a:off x="3061457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A#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Bb</a:t>
            </a:r>
          </a:p>
        </p:txBody>
      </p:sp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EF7DECD2-66BA-C8A4-D64D-D4476C0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83023" cy="3830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AEE972F-6B07-236F-33DF-45C2C290288C}"/>
              </a:ext>
            </a:extLst>
          </p:cNvPr>
          <p:cNvSpPr/>
          <p:nvPr/>
        </p:nvSpPr>
        <p:spPr>
          <a:xfrm>
            <a:off x="909960" y="133519"/>
            <a:ext cx="2788591" cy="1065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7F1B61-B92B-83FB-35BD-FF2494157648}"/>
              </a:ext>
            </a:extLst>
          </p:cNvPr>
          <p:cNvSpPr/>
          <p:nvPr/>
        </p:nvSpPr>
        <p:spPr>
          <a:xfrm>
            <a:off x="1811673" y="1908176"/>
            <a:ext cx="985160" cy="260115"/>
          </a:xfrm>
          <a:prstGeom prst="roundRect">
            <a:avLst>
              <a:gd name="adj" fmla="val 46889"/>
            </a:avLst>
          </a:prstGeom>
          <a:solidFill>
            <a:srgbClr val="2A9D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Submit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0F75E1-42AA-660D-9919-C88E13792D27}"/>
              </a:ext>
            </a:extLst>
          </p:cNvPr>
          <p:cNvGrpSpPr/>
          <p:nvPr/>
        </p:nvGrpSpPr>
        <p:grpSpPr>
          <a:xfrm>
            <a:off x="879030" y="617009"/>
            <a:ext cx="2731456" cy="1217752"/>
            <a:chOff x="909960" y="557101"/>
            <a:chExt cx="2688862" cy="12420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85E6E6C-CB73-EEA6-B88A-E7B836533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960" y="557101"/>
              <a:ext cx="2175803" cy="12420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F9D4A12-E5AE-D916-2D3D-C26057951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9641" y="810000"/>
              <a:ext cx="539181" cy="831600"/>
            </a:xfrm>
            <a:prstGeom prst="rect">
              <a:avLst/>
            </a:prstGeom>
          </p:spPr>
        </p:pic>
      </p:grpSp>
      <p:pic>
        <p:nvPicPr>
          <p:cNvPr id="34" name="Graphic 33" descr="Raised hand with solid fill">
            <a:extLst>
              <a:ext uri="{FF2B5EF4-FFF2-40B4-BE49-F238E27FC236}">
                <a16:creationId xmlns:a16="http://schemas.microsoft.com/office/drawing/2014/main" id="{CBCEE97F-1649-A66A-36FD-8C6838ACF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014" y="2378794"/>
            <a:ext cx="657872" cy="595926"/>
          </a:xfrm>
          <a:prstGeom prst="rect">
            <a:avLst/>
          </a:prstGeom>
        </p:spPr>
      </p:pic>
      <p:pic>
        <p:nvPicPr>
          <p:cNvPr id="35" name="Graphic 34" descr="Raised hand with solid fill">
            <a:extLst>
              <a:ext uri="{FF2B5EF4-FFF2-40B4-BE49-F238E27FC236}">
                <a16:creationId xmlns:a16="http://schemas.microsoft.com/office/drawing/2014/main" id="{84A32A18-11BD-AB76-E7A9-EBA0C42610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515567" y="2378794"/>
            <a:ext cx="657872" cy="595926"/>
          </a:xfrm>
          <a:prstGeom prst="rect">
            <a:avLst/>
          </a:prstGeom>
        </p:spPr>
      </p:pic>
      <p:pic>
        <p:nvPicPr>
          <p:cNvPr id="36" name="Graphic 35" descr="Fingerprint with solid fill">
            <a:extLst>
              <a:ext uri="{FF2B5EF4-FFF2-40B4-BE49-F238E27FC236}">
                <a16:creationId xmlns:a16="http://schemas.microsoft.com/office/drawing/2014/main" id="{2CF55220-A032-4174-997B-0222A711E5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8199" y="2344022"/>
            <a:ext cx="389301" cy="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8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7BAA2-E49F-722F-942C-FA52B4AA8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55A80372-6417-22DE-0BD7-4472409D7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83023" cy="3830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30A3089-0EF6-63AD-6B02-DBC9A2F5FF6E}"/>
              </a:ext>
            </a:extLst>
          </p:cNvPr>
          <p:cNvSpPr/>
          <p:nvPr/>
        </p:nvSpPr>
        <p:spPr>
          <a:xfrm>
            <a:off x="909960" y="133519"/>
            <a:ext cx="2788591" cy="1065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A43D2C-8EC5-4787-22B4-8AC9DA04D82B}"/>
              </a:ext>
            </a:extLst>
          </p:cNvPr>
          <p:cNvSpPr/>
          <p:nvPr/>
        </p:nvSpPr>
        <p:spPr>
          <a:xfrm>
            <a:off x="1811673" y="1908176"/>
            <a:ext cx="985160" cy="260115"/>
          </a:xfrm>
          <a:prstGeom prst="roundRect">
            <a:avLst>
              <a:gd name="adj" fmla="val 46889"/>
            </a:avLst>
          </a:prstGeom>
          <a:solidFill>
            <a:srgbClr val="2646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Submit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6BB665-E424-B8E2-2658-B6C450EFAA83}"/>
              </a:ext>
            </a:extLst>
          </p:cNvPr>
          <p:cNvGrpSpPr/>
          <p:nvPr/>
        </p:nvGrpSpPr>
        <p:grpSpPr>
          <a:xfrm>
            <a:off x="879030" y="617009"/>
            <a:ext cx="2731456" cy="1217752"/>
            <a:chOff x="909960" y="557101"/>
            <a:chExt cx="2688862" cy="12420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A5AB7E4-A130-5550-3FBD-EB0D5644A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960" y="557101"/>
              <a:ext cx="2175803" cy="12420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1DEF268-45BD-85F0-F838-A34EFF52D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9641" y="810000"/>
              <a:ext cx="539181" cy="831600"/>
            </a:xfrm>
            <a:prstGeom prst="rect">
              <a:avLst/>
            </a:prstGeom>
          </p:spPr>
        </p:pic>
      </p:grpSp>
      <p:pic>
        <p:nvPicPr>
          <p:cNvPr id="3" name="Graphic 2" descr="Raised hand with solid fill">
            <a:extLst>
              <a:ext uri="{FF2B5EF4-FFF2-40B4-BE49-F238E27FC236}">
                <a16:creationId xmlns:a16="http://schemas.microsoft.com/office/drawing/2014/main" id="{D68357EC-5138-8897-40D4-6F15F10A57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014" y="2378794"/>
            <a:ext cx="657872" cy="595926"/>
          </a:xfrm>
          <a:prstGeom prst="rect">
            <a:avLst/>
          </a:prstGeom>
        </p:spPr>
      </p:pic>
      <p:pic>
        <p:nvPicPr>
          <p:cNvPr id="16" name="Graphic 15" descr="Raised hand with solid fill">
            <a:extLst>
              <a:ext uri="{FF2B5EF4-FFF2-40B4-BE49-F238E27FC236}">
                <a16:creationId xmlns:a16="http://schemas.microsoft.com/office/drawing/2014/main" id="{98543818-880D-95C7-C738-199D77913F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515567" y="2378794"/>
            <a:ext cx="657872" cy="595926"/>
          </a:xfrm>
          <a:prstGeom prst="rect">
            <a:avLst/>
          </a:prstGeom>
        </p:spPr>
      </p:pic>
      <p:pic>
        <p:nvPicPr>
          <p:cNvPr id="17" name="Graphic 16" descr="Fingerprint with solid fill">
            <a:extLst>
              <a:ext uri="{FF2B5EF4-FFF2-40B4-BE49-F238E27FC236}">
                <a16:creationId xmlns:a16="http://schemas.microsoft.com/office/drawing/2014/main" id="{13F55A07-91F4-4DD7-7949-56524BB588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30004" y="1834761"/>
            <a:ext cx="389301" cy="38930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867C4A8-AD1B-7610-9731-B953BB2EE48C}"/>
              </a:ext>
            </a:extLst>
          </p:cNvPr>
          <p:cNvSpPr/>
          <p:nvPr/>
        </p:nvSpPr>
        <p:spPr>
          <a:xfrm>
            <a:off x="1439332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88BEFB-D9DE-5AE3-B3AC-EBED16B25CB4}"/>
              </a:ext>
            </a:extLst>
          </p:cNvPr>
          <p:cNvSpPr/>
          <p:nvPr/>
        </p:nvSpPr>
        <p:spPr>
          <a:xfrm>
            <a:off x="178572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532CEC-FF76-763F-5732-01DA0C7809FA}"/>
              </a:ext>
            </a:extLst>
          </p:cNvPr>
          <p:cNvSpPr/>
          <p:nvPr/>
        </p:nvSpPr>
        <p:spPr>
          <a:xfrm>
            <a:off x="213211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6BD732-0E17-E93F-77B9-0CA60E4621DC}"/>
              </a:ext>
            </a:extLst>
          </p:cNvPr>
          <p:cNvSpPr/>
          <p:nvPr/>
        </p:nvSpPr>
        <p:spPr>
          <a:xfrm>
            <a:off x="2478504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953FA5-5DA2-2A26-605D-B40C0081527C}"/>
              </a:ext>
            </a:extLst>
          </p:cNvPr>
          <p:cNvSpPr/>
          <p:nvPr/>
        </p:nvSpPr>
        <p:spPr>
          <a:xfrm>
            <a:off x="2824895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CFD3D-EB7E-52F7-7BFF-2D1D315C4E84}"/>
              </a:ext>
            </a:extLst>
          </p:cNvPr>
          <p:cNvSpPr/>
          <p:nvPr/>
        </p:nvSpPr>
        <p:spPr>
          <a:xfrm>
            <a:off x="1092941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5388E5-2384-267A-B5E0-87DD35D02A61}"/>
              </a:ext>
            </a:extLst>
          </p:cNvPr>
          <p:cNvSpPr/>
          <p:nvPr/>
        </p:nvSpPr>
        <p:spPr>
          <a:xfrm>
            <a:off x="3171286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73A05D-C956-B140-617F-ABDDF7534952}"/>
              </a:ext>
            </a:extLst>
          </p:cNvPr>
          <p:cNvSpPr/>
          <p:nvPr/>
        </p:nvSpPr>
        <p:spPr>
          <a:xfrm>
            <a:off x="1330558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C#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Db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ADFBEE-DA24-F5AA-B2BD-8D13C694B3D2}"/>
              </a:ext>
            </a:extLst>
          </p:cNvPr>
          <p:cNvSpPr/>
          <p:nvPr/>
        </p:nvSpPr>
        <p:spPr>
          <a:xfrm>
            <a:off x="1674840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D#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Eb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876A57-A521-F7B9-BC69-9E89A2ABAA25}"/>
              </a:ext>
            </a:extLst>
          </p:cNvPr>
          <p:cNvSpPr/>
          <p:nvPr/>
        </p:nvSpPr>
        <p:spPr>
          <a:xfrm>
            <a:off x="2370785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F#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Gb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9B208F4-CDC4-0DEC-0C22-BF40D2F71F10}"/>
              </a:ext>
            </a:extLst>
          </p:cNvPr>
          <p:cNvSpPr/>
          <p:nvPr/>
        </p:nvSpPr>
        <p:spPr>
          <a:xfrm>
            <a:off x="2716121" y="2354993"/>
            <a:ext cx="213328" cy="367361"/>
          </a:xfrm>
          <a:prstGeom prst="rect">
            <a:avLst/>
          </a:prstGeom>
          <a:solidFill>
            <a:srgbClr val="32A9DE"/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G#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Ab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74830A-9996-B047-180A-8BBED4AD2651}"/>
              </a:ext>
            </a:extLst>
          </p:cNvPr>
          <p:cNvSpPr/>
          <p:nvPr/>
        </p:nvSpPr>
        <p:spPr>
          <a:xfrm>
            <a:off x="3061457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A#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Bb</a:t>
            </a:r>
          </a:p>
        </p:txBody>
      </p:sp>
    </p:spTree>
    <p:extLst>
      <p:ext uri="{BB962C8B-B14F-4D97-AF65-F5344CB8AC3E}">
        <p14:creationId xmlns:p14="http://schemas.microsoft.com/office/powerpoint/2010/main" val="296893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E2599-B4D2-1C17-FE7A-10F5BB301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1E62D3E4-57A3-36E3-E2E1-D7C8D1E3C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83023" cy="3830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82BAE0E-6D7C-88D2-4DBF-FC17A973CF87}"/>
              </a:ext>
            </a:extLst>
          </p:cNvPr>
          <p:cNvSpPr/>
          <p:nvPr/>
        </p:nvSpPr>
        <p:spPr>
          <a:xfrm>
            <a:off x="909960" y="133519"/>
            <a:ext cx="2788591" cy="1065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E1B60C-7854-C363-F59C-BEB845CF27DC}"/>
              </a:ext>
            </a:extLst>
          </p:cNvPr>
          <p:cNvSpPr/>
          <p:nvPr/>
        </p:nvSpPr>
        <p:spPr>
          <a:xfrm>
            <a:off x="1811673" y="1908176"/>
            <a:ext cx="985160" cy="260115"/>
          </a:xfrm>
          <a:prstGeom prst="roundRect">
            <a:avLst>
              <a:gd name="adj" fmla="val 4688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Submit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67AEB1-700D-525A-987C-94622418A907}"/>
              </a:ext>
            </a:extLst>
          </p:cNvPr>
          <p:cNvGrpSpPr/>
          <p:nvPr/>
        </p:nvGrpSpPr>
        <p:grpSpPr>
          <a:xfrm>
            <a:off x="879030" y="617009"/>
            <a:ext cx="2731456" cy="1217752"/>
            <a:chOff x="909960" y="557101"/>
            <a:chExt cx="2688862" cy="12420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4248E2C-987B-BD37-D9FA-0158A8347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960" y="557101"/>
              <a:ext cx="2175803" cy="12420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2D7ADBA-98A9-AB12-3DBB-FB114F9E3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9641" y="810000"/>
              <a:ext cx="539181" cy="831600"/>
            </a:xfrm>
            <a:prstGeom prst="rect">
              <a:avLst/>
            </a:prstGeom>
          </p:spPr>
        </p:pic>
      </p:grpSp>
      <p:pic>
        <p:nvPicPr>
          <p:cNvPr id="3" name="Graphic 2" descr="Raised hand with solid fill">
            <a:extLst>
              <a:ext uri="{FF2B5EF4-FFF2-40B4-BE49-F238E27FC236}">
                <a16:creationId xmlns:a16="http://schemas.microsoft.com/office/drawing/2014/main" id="{B77A6211-76EE-C682-34E2-6193130119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014" y="2378794"/>
            <a:ext cx="657872" cy="595926"/>
          </a:xfrm>
          <a:prstGeom prst="rect">
            <a:avLst/>
          </a:prstGeom>
        </p:spPr>
      </p:pic>
      <p:pic>
        <p:nvPicPr>
          <p:cNvPr id="16" name="Graphic 15" descr="Raised hand with solid fill">
            <a:extLst>
              <a:ext uri="{FF2B5EF4-FFF2-40B4-BE49-F238E27FC236}">
                <a16:creationId xmlns:a16="http://schemas.microsoft.com/office/drawing/2014/main" id="{ADA3A052-E6AE-C2F8-DBB5-B93150E016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515567" y="2378794"/>
            <a:ext cx="657872" cy="59592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5A49B1D-3136-42B5-D6AE-B1F6EB209F7C}"/>
              </a:ext>
            </a:extLst>
          </p:cNvPr>
          <p:cNvSpPr/>
          <p:nvPr/>
        </p:nvSpPr>
        <p:spPr>
          <a:xfrm>
            <a:off x="3036531" y="1173133"/>
            <a:ext cx="208908" cy="141095"/>
          </a:xfrm>
          <a:prstGeom prst="ellipse">
            <a:avLst/>
          </a:prstGeom>
          <a:noFill/>
          <a:ln w="34925" cmpd="sng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C20AC03F-82CF-2D03-2D3C-063D49632228}"/>
              </a:ext>
            </a:extLst>
          </p:cNvPr>
          <p:cNvSpPr/>
          <p:nvPr/>
        </p:nvSpPr>
        <p:spPr>
          <a:xfrm rot="18851479">
            <a:off x="3023430" y="1803172"/>
            <a:ext cx="468000" cy="468000"/>
          </a:xfrm>
          <a:prstGeom prst="plus">
            <a:avLst>
              <a:gd name="adj" fmla="val 405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80E8DA-E798-85ED-5EBA-6E34DB6CE2C3}"/>
              </a:ext>
            </a:extLst>
          </p:cNvPr>
          <p:cNvSpPr/>
          <p:nvPr/>
        </p:nvSpPr>
        <p:spPr>
          <a:xfrm>
            <a:off x="1439332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1D1B1D-B770-BD7C-88B1-7193F13823E5}"/>
              </a:ext>
            </a:extLst>
          </p:cNvPr>
          <p:cNvSpPr/>
          <p:nvPr/>
        </p:nvSpPr>
        <p:spPr>
          <a:xfrm>
            <a:off x="178572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79F8BF-779F-92C5-BE11-DB88F6447DCC}"/>
              </a:ext>
            </a:extLst>
          </p:cNvPr>
          <p:cNvSpPr/>
          <p:nvPr/>
        </p:nvSpPr>
        <p:spPr>
          <a:xfrm>
            <a:off x="213211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3FF8E2-E4D0-3250-811C-ACC3AE196428}"/>
              </a:ext>
            </a:extLst>
          </p:cNvPr>
          <p:cNvSpPr/>
          <p:nvPr/>
        </p:nvSpPr>
        <p:spPr>
          <a:xfrm>
            <a:off x="2478504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11F39A-0E8C-52B8-7E87-4DFC6AD8404A}"/>
              </a:ext>
            </a:extLst>
          </p:cNvPr>
          <p:cNvSpPr/>
          <p:nvPr/>
        </p:nvSpPr>
        <p:spPr>
          <a:xfrm>
            <a:off x="2824895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C0FDE7-9280-0E99-1D23-7BBAC7A5D169}"/>
              </a:ext>
            </a:extLst>
          </p:cNvPr>
          <p:cNvSpPr/>
          <p:nvPr/>
        </p:nvSpPr>
        <p:spPr>
          <a:xfrm>
            <a:off x="1092941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96835E-787B-F0EF-6780-B6CCA461627D}"/>
              </a:ext>
            </a:extLst>
          </p:cNvPr>
          <p:cNvSpPr/>
          <p:nvPr/>
        </p:nvSpPr>
        <p:spPr>
          <a:xfrm>
            <a:off x="3171286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F29484-7792-5A3D-98C8-103C2A8ACC28}"/>
              </a:ext>
            </a:extLst>
          </p:cNvPr>
          <p:cNvSpPr/>
          <p:nvPr/>
        </p:nvSpPr>
        <p:spPr>
          <a:xfrm>
            <a:off x="1330558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C#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Db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5CA8D9-9D3F-E3D4-C15F-8B944E0E476B}"/>
              </a:ext>
            </a:extLst>
          </p:cNvPr>
          <p:cNvSpPr/>
          <p:nvPr/>
        </p:nvSpPr>
        <p:spPr>
          <a:xfrm>
            <a:off x="1674840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D#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Eb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0F5141-65FF-E72F-7D0B-B4D347AB2409}"/>
              </a:ext>
            </a:extLst>
          </p:cNvPr>
          <p:cNvSpPr/>
          <p:nvPr/>
        </p:nvSpPr>
        <p:spPr>
          <a:xfrm>
            <a:off x="2370785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F#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Gb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1B853F-67BB-4B58-45E9-AE111B6D9304}"/>
              </a:ext>
            </a:extLst>
          </p:cNvPr>
          <p:cNvSpPr/>
          <p:nvPr/>
        </p:nvSpPr>
        <p:spPr>
          <a:xfrm>
            <a:off x="2716121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G#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Ab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8DA780-E478-7FEE-5E5C-A14216AC02EB}"/>
              </a:ext>
            </a:extLst>
          </p:cNvPr>
          <p:cNvSpPr/>
          <p:nvPr/>
        </p:nvSpPr>
        <p:spPr>
          <a:xfrm>
            <a:off x="3061457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A#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Bb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274046-E71B-05F6-C256-F206072A3DFE}"/>
              </a:ext>
            </a:extLst>
          </p:cNvPr>
          <p:cNvSpPr txBox="1"/>
          <p:nvPr/>
        </p:nvSpPr>
        <p:spPr>
          <a:xfrm>
            <a:off x="2769281" y="104121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0228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E9C87-7107-F4EC-952B-FA7B9C378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0BD83D9A-F550-8335-CC44-68367B4BE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83023" cy="3830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ABB367A-28EB-F4F5-6461-99171750DC6C}"/>
              </a:ext>
            </a:extLst>
          </p:cNvPr>
          <p:cNvSpPr/>
          <p:nvPr/>
        </p:nvSpPr>
        <p:spPr>
          <a:xfrm>
            <a:off x="909960" y="133519"/>
            <a:ext cx="2788591" cy="1065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F4C3EAA-6458-6B08-A171-26F06C08568E}"/>
              </a:ext>
            </a:extLst>
          </p:cNvPr>
          <p:cNvSpPr/>
          <p:nvPr/>
        </p:nvSpPr>
        <p:spPr>
          <a:xfrm>
            <a:off x="1811673" y="1908176"/>
            <a:ext cx="985160" cy="260115"/>
          </a:xfrm>
          <a:prstGeom prst="roundRect">
            <a:avLst>
              <a:gd name="adj" fmla="val 46889"/>
            </a:avLst>
          </a:prstGeom>
          <a:solidFill>
            <a:srgbClr val="2A9D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Submit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2B26D5-4811-8F17-B84B-E0659F24A4C5}"/>
              </a:ext>
            </a:extLst>
          </p:cNvPr>
          <p:cNvGrpSpPr/>
          <p:nvPr/>
        </p:nvGrpSpPr>
        <p:grpSpPr>
          <a:xfrm>
            <a:off x="879030" y="617009"/>
            <a:ext cx="2731456" cy="1217752"/>
            <a:chOff x="909960" y="557101"/>
            <a:chExt cx="2688862" cy="12420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8F8056A-776B-34FA-A489-6DA38DE84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960" y="557101"/>
              <a:ext cx="2175803" cy="12420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B3DC216-0869-C392-CE71-6B24C91AD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9641" y="810000"/>
              <a:ext cx="539181" cy="831600"/>
            </a:xfrm>
            <a:prstGeom prst="rect">
              <a:avLst/>
            </a:prstGeom>
          </p:spPr>
        </p:pic>
      </p:grpSp>
      <p:pic>
        <p:nvPicPr>
          <p:cNvPr id="34" name="Graphic 33" descr="Raised hand with solid fill">
            <a:extLst>
              <a:ext uri="{FF2B5EF4-FFF2-40B4-BE49-F238E27FC236}">
                <a16:creationId xmlns:a16="http://schemas.microsoft.com/office/drawing/2014/main" id="{C3B71991-5767-B3CB-3D76-282E788AF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014" y="2378794"/>
            <a:ext cx="657872" cy="595926"/>
          </a:xfrm>
          <a:prstGeom prst="rect">
            <a:avLst/>
          </a:prstGeom>
        </p:spPr>
      </p:pic>
      <p:pic>
        <p:nvPicPr>
          <p:cNvPr id="35" name="Graphic 34" descr="Raised hand with solid fill">
            <a:extLst>
              <a:ext uri="{FF2B5EF4-FFF2-40B4-BE49-F238E27FC236}">
                <a16:creationId xmlns:a16="http://schemas.microsoft.com/office/drawing/2014/main" id="{43D3F06D-CDF7-FA51-A9DE-5FCEEE4F97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515567" y="2378794"/>
            <a:ext cx="657872" cy="59592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3F5EC6-60AC-115C-CFDC-84D4F800EE1B}"/>
              </a:ext>
            </a:extLst>
          </p:cNvPr>
          <p:cNvSpPr/>
          <p:nvPr/>
        </p:nvSpPr>
        <p:spPr>
          <a:xfrm>
            <a:off x="1439332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6F31CA-6E46-98E4-B6E3-5B235018F620}"/>
              </a:ext>
            </a:extLst>
          </p:cNvPr>
          <p:cNvSpPr/>
          <p:nvPr/>
        </p:nvSpPr>
        <p:spPr>
          <a:xfrm>
            <a:off x="178572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9149EA-F755-F49F-8911-3CA589B4A55E}"/>
              </a:ext>
            </a:extLst>
          </p:cNvPr>
          <p:cNvSpPr/>
          <p:nvPr/>
        </p:nvSpPr>
        <p:spPr>
          <a:xfrm>
            <a:off x="213211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0D182DB-5EA6-BAD4-0184-A8AB598ADB1E}"/>
              </a:ext>
            </a:extLst>
          </p:cNvPr>
          <p:cNvSpPr/>
          <p:nvPr/>
        </p:nvSpPr>
        <p:spPr>
          <a:xfrm>
            <a:off x="2478504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9D5311-9CEB-213B-E420-B755FF1C4C35}"/>
              </a:ext>
            </a:extLst>
          </p:cNvPr>
          <p:cNvSpPr/>
          <p:nvPr/>
        </p:nvSpPr>
        <p:spPr>
          <a:xfrm>
            <a:off x="2824895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68AD02-CF16-E9B0-24EE-AE6B55DE8D65}"/>
              </a:ext>
            </a:extLst>
          </p:cNvPr>
          <p:cNvSpPr/>
          <p:nvPr/>
        </p:nvSpPr>
        <p:spPr>
          <a:xfrm>
            <a:off x="1092941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EE143A-9140-B387-D024-CE3C50D1A1B7}"/>
              </a:ext>
            </a:extLst>
          </p:cNvPr>
          <p:cNvSpPr/>
          <p:nvPr/>
        </p:nvSpPr>
        <p:spPr>
          <a:xfrm>
            <a:off x="3171286" y="2354994"/>
            <a:ext cx="344281" cy="643527"/>
          </a:xfrm>
          <a:prstGeom prst="rect">
            <a:avLst/>
          </a:prstGeom>
          <a:solidFill>
            <a:srgbClr val="32A9DE"/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42BDCE-D57B-6998-66D3-C9FEEF1668BA}"/>
              </a:ext>
            </a:extLst>
          </p:cNvPr>
          <p:cNvSpPr/>
          <p:nvPr/>
        </p:nvSpPr>
        <p:spPr>
          <a:xfrm>
            <a:off x="1330558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C#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Db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CF694D-55B5-1813-D3C2-A7D515F217D0}"/>
              </a:ext>
            </a:extLst>
          </p:cNvPr>
          <p:cNvSpPr/>
          <p:nvPr/>
        </p:nvSpPr>
        <p:spPr>
          <a:xfrm>
            <a:off x="1674840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D#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Eb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54FA77-7D0D-CF5F-A072-5165FA040820}"/>
              </a:ext>
            </a:extLst>
          </p:cNvPr>
          <p:cNvSpPr/>
          <p:nvPr/>
        </p:nvSpPr>
        <p:spPr>
          <a:xfrm>
            <a:off x="2370785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F#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Gb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45269C-FE5E-9ADB-0395-3D34A06686BE}"/>
              </a:ext>
            </a:extLst>
          </p:cNvPr>
          <p:cNvSpPr/>
          <p:nvPr/>
        </p:nvSpPr>
        <p:spPr>
          <a:xfrm>
            <a:off x="2716121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G#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Ab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B57DEA6-DF74-C602-963C-E623550981A6}"/>
              </a:ext>
            </a:extLst>
          </p:cNvPr>
          <p:cNvSpPr/>
          <p:nvPr/>
        </p:nvSpPr>
        <p:spPr>
          <a:xfrm>
            <a:off x="3061457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A#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Bb</a:t>
            </a:r>
          </a:p>
        </p:txBody>
      </p:sp>
      <p:pic>
        <p:nvPicPr>
          <p:cNvPr id="60" name="Graphic 59" descr="Fingerprint with solid fill">
            <a:extLst>
              <a:ext uri="{FF2B5EF4-FFF2-40B4-BE49-F238E27FC236}">
                <a16:creationId xmlns:a16="http://schemas.microsoft.com/office/drawing/2014/main" id="{AFCC3196-2488-937B-D33B-587CA1C9D9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67066" y="2527703"/>
            <a:ext cx="389301" cy="3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3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68332-8538-5F1D-80AE-698E2A873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B0B83101-C293-8FC3-8E4B-A85159FF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83023" cy="3830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6CD403-8BA0-A193-4EF5-73E3C806015F}"/>
              </a:ext>
            </a:extLst>
          </p:cNvPr>
          <p:cNvSpPr/>
          <p:nvPr/>
        </p:nvSpPr>
        <p:spPr>
          <a:xfrm>
            <a:off x="909960" y="133519"/>
            <a:ext cx="2788591" cy="1065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0F270C-8EE5-CE8E-0806-A1C5CF69F108}"/>
              </a:ext>
            </a:extLst>
          </p:cNvPr>
          <p:cNvSpPr/>
          <p:nvPr/>
        </p:nvSpPr>
        <p:spPr>
          <a:xfrm>
            <a:off x="1811673" y="1908176"/>
            <a:ext cx="985160" cy="260115"/>
          </a:xfrm>
          <a:prstGeom prst="roundRect">
            <a:avLst>
              <a:gd name="adj" fmla="val 46889"/>
            </a:avLst>
          </a:prstGeom>
          <a:solidFill>
            <a:srgbClr val="2646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Submit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C14F18-AB33-BF48-49EF-07DA322C3D97}"/>
              </a:ext>
            </a:extLst>
          </p:cNvPr>
          <p:cNvGrpSpPr/>
          <p:nvPr/>
        </p:nvGrpSpPr>
        <p:grpSpPr>
          <a:xfrm>
            <a:off x="879030" y="617009"/>
            <a:ext cx="2731456" cy="1217752"/>
            <a:chOff x="909960" y="557101"/>
            <a:chExt cx="2688862" cy="12420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7719BD1-26FC-1B8E-3380-279661A1E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960" y="557101"/>
              <a:ext cx="2175803" cy="12420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080AD81-A809-7817-8A3C-CE9BC96D0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9641" y="810000"/>
              <a:ext cx="539181" cy="831600"/>
            </a:xfrm>
            <a:prstGeom prst="rect">
              <a:avLst/>
            </a:prstGeom>
          </p:spPr>
        </p:pic>
      </p:grpSp>
      <p:pic>
        <p:nvPicPr>
          <p:cNvPr id="3" name="Graphic 2" descr="Raised hand with solid fill">
            <a:extLst>
              <a:ext uri="{FF2B5EF4-FFF2-40B4-BE49-F238E27FC236}">
                <a16:creationId xmlns:a16="http://schemas.microsoft.com/office/drawing/2014/main" id="{4A70FEC3-828D-82E5-367D-CAC7D7D40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014" y="2378794"/>
            <a:ext cx="657872" cy="595926"/>
          </a:xfrm>
          <a:prstGeom prst="rect">
            <a:avLst/>
          </a:prstGeom>
        </p:spPr>
      </p:pic>
      <p:pic>
        <p:nvPicPr>
          <p:cNvPr id="16" name="Graphic 15" descr="Raised hand with solid fill">
            <a:extLst>
              <a:ext uri="{FF2B5EF4-FFF2-40B4-BE49-F238E27FC236}">
                <a16:creationId xmlns:a16="http://schemas.microsoft.com/office/drawing/2014/main" id="{6BE9A384-878C-B81A-B8F4-7814DEB052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515567" y="2378794"/>
            <a:ext cx="657872" cy="595926"/>
          </a:xfrm>
          <a:prstGeom prst="rect">
            <a:avLst/>
          </a:prstGeom>
        </p:spPr>
      </p:pic>
      <p:pic>
        <p:nvPicPr>
          <p:cNvPr id="17" name="Graphic 16" descr="Fingerprint with solid fill">
            <a:extLst>
              <a:ext uri="{FF2B5EF4-FFF2-40B4-BE49-F238E27FC236}">
                <a16:creationId xmlns:a16="http://schemas.microsoft.com/office/drawing/2014/main" id="{BAAFE2EC-3D82-84D0-55C8-652970091B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94812" y="1826812"/>
            <a:ext cx="389301" cy="3893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37FC0CA-C992-78B6-3C5C-B0B0C20BC4C2}"/>
              </a:ext>
            </a:extLst>
          </p:cNvPr>
          <p:cNvSpPr/>
          <p:nvPr/>
        </p:nvSpPr>
        <p:spPr>
          <a:xfrm>
            <a:off x="1439332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0EA7FB-2F99-3847-6160-80D3B7E7BAC3}"/>
              </a:ext>
            </a:extLst>
          </p:cNvPr>
          <p:cNvSpPr/>
          <p:nvPr/>
        </p:nvSpPr>
        <p:spPr>
          <a:xfrm>
            <a:off x="178572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B46E52-EE4A-1581-47DE-55F66D73EED1}"/>
              </a:ext>
            </a:extLst>
          </p:cNvPr>
          <p:cNvSpPr/>
          <p:nvPr/>
        </p:nvSpPr>
        <p:spPr>
          <a:xfrm>
            <a:off x="2132113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B35CD0-07F6-64F3-15CC-863908E006AD}"/>
              </a:ext>
            </a:extLst>
          </p:cNvPr>
          <p:cNvSpPr/>
          <p:nvPr/>
        </p:nvSpPr>
        <p:spPr>
          <a:xfrm>
            <a:off x="2478504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E57460-C391-B53B-BC55-EAC25226E35E}"/>
              </a:ext>
            </a:extLst>
          </p:cNvPr>
          <p:cNvSpPr/>
          <p:nvPr/>
        </p:nvSpPr>
        <p:spPr>
          <a:xfrm>
            <a:off x="2824895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79A7C7-2E10-C22F-D4A8-134971DF9135}"/>
              </a:ext>
            </a:extLst>
          </p:cNvPr>
          <p:cNvSpPr/>
          <p:nvPr/>
        </p:nvSpPr>
        <p:spPr>
          <a:xfrm>
            <a:off x="1092941" y="2354994"/>
            <a:ext cx="344281" cy="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CEA4E-09E8-8B8E-D966-76FEEE80B4F3}"/>
              </a:ext>
            </a:extLst>
          </p:cNvPr>
          <p:cNvSpPr/>
          <p:nvPr/>
        </p:nvSpPr>
        <p:spPr>
          <a:xfrm>
            <a:off x="3171286" y="2354994"/>
            <a:ext cx="344281" cy="643527"/>
          </a:xfrm>
          <a:prstGeom prst="rect">
            <a:avLst/>
          </a:prstGeom>
          <a:solidFill>
            <a:srgbClr val="32A9DE"/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CBD2F1-AA32-DFA0-60DA-76010C7E3C40}"/>
              </a:ext>
            </a:extLst>
          </p:cNvPr>
          <p:cNvSpPr/>
          <p:nvPr/>
        </p:nvSpPr>
        <p:spPr>
          <a:xfrm>
            <a:off x="1330558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C#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Db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2C8773-0506-E713-D5CB-A57E5BE09DDB}"/>
              </a:ext>
            </a:extLst>
          </p:cNvPr>
          <p:cNvSpPr/>
          <p:nvPr/>
        </p:nvSpPr>
        <p:spPr>
          <a:xfrm>
            <a:off x="1674840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CA" sz="600" dirty="0"/>
              <a:t>D#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Eb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0ECFAF-5A66-3701-D129-453FB06217CB}"/>
              </a:ext>
            </a:extLst>
          </p:cNvPr>
          <p:cNvSpPr/>
          <p:nvPr/>
        </p:nvSpPr>
        <p:spPr>
          <a:xfrm>
            <a:off x="2370785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F#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Gb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813606-0530-8410-D60B-B9103F41563F}"/>
              </a:ext>
            </a:extLst>
          </p:cNvPr>
          <p:cNvSpPr/>
          <p:nvPr/>
        </p:nvSpPr>
        <p:spPr>
          <a:xfrm>
            <a:off x="2716121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G#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Ab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DFB602-2A3D-5EBB-FB38-60C396467DFD}"/>
              </a:ext>
            </a:extLst>
          </p:cNvPr>
          <p:cNvSpPr/>
          <p:nvPr/>
        </p:nvSpPr>
        <p:spPr>
          <a:xfrm>
            <a:off x="3061457" y="2354993"/>
            <a:ext cx="213328" cy="367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/>
            <a:r>
              <a:rPr lang="en-CA" sz="600" dirty="0"/>
              <a:t>A#</a:t>
            </a:r>
          </a:p>
          <a:p>
            <a:pPr algn="ctr"/>
            <a:endParaRPr lang="en-CA" sz="600" dirty="0"/>
          </a:p>
          <a:p>
            <a:pPr algn="ctr"/>
            <a:r>
              <a:rPr lang="en-CA" sz="600" dirty="0"/>
              <a:t>Bb</a:t>
            </a:r>
          </a:p>
        </p:txBody>
      </p:sp>
    </p:spTree>
    <p:extLst>
      <p:ext uri="{BB962C8B-B14F-4D97-AF65-F5344CB8AC3E}">
        <p14:creationId xmlns:p14="http://schemas.microsoft.com/office/powerpoint/2010/main" val="382397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196</Words>
  <Application>Microsoft Office PowerPoint</Application>
  <PresentationFormat>Custom</PresentationFormat>
  <Paragraphs>176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Abadi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jacric00769@NBSS.NBED.NB.CA</dc:creator>
  <cp:lastModifiedBy>jacric00769@NBSS.NBED.NB.CA</cp:lastModifiedBy>
  <cp:revision>53</cp:revision>
  <dcterms:created xsi:type="dcterms:W3CDTF">2024-10-28T11:55:37Z</dcterms:created>
  <dcterms:modified xsi:type="dcterms:W3CDTF">2024-10-30T00:53:26Z</dcterms:modified>
</cp:coreProperties>
</file>