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7" r:id="rId5"/>
    <p:sldId id="268" r:id="rId6"/>
    <p:sldId id="269" r:id="rId7"/>
  </p:sldIdLst>
  <p:sldSz cx="4608513" cy="2995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51"/>
    <a:srgbClr val="E9C46A"/>
    <a:srgbClr val="2A9D8F"/>
    <a:srgbClr val="C9CBA3"/>
    <a:srgbClr val="B73719"/>
    <a:srgbClr val="32A9DE"/>
    <a:srgbClr val="264653"/>
    <a:srgbClr val="6B8FE9"/>
    <a:srgbClr val="FF9393"/>
    <a:srgbClr val="B8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5" autoAdjust="0"/>
    <p:restoredTop sz="94687" autoAdjust="0"/>
  </p:normalViewPr>
  <p:slideViewPr>
    <p:cSldViewPr snapToGrid="0">
      <p:cViewPr varScale="1">
        <p:scale>
          <a:sx n="191" d="100"/>
          <a:sy n="191" d="100"/>
        </p:scale>
        <p:origin x="786" y="8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37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055A5-CFBA-47A4-9C7C-D63F02AB1AA6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4ECF6-EF52-4EAB-951B-FEB37A702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25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4ECF6-EF52-4EAB-951B-FEB37A70228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76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39" y="490255"/>
            <a:ext cx="3917236" cy="1042917"/>
          </a:xfrm>
        </p:spPr>
        <p:txBody>
          <a:bodyPr anchor="b"/>
          <a:lstStyle>
            <a:lvl1pPr algn="ctr">
              <a:defRPr sz="2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573391"/>
            <a:ext cx="3456385" cy="723246"/>
          </a:xfrm>
        </p:spPr>
        <p:txBody>
          <a:bodyPr/>
          <a:lstStyle>
            <a:lvl1pPr marL="0" indent="0" algn="ctr">
              <a:buNone/>
              <a:defRPr sz="1048"/>
            </a:lvl1pPr>
            <a:lvl2pPr marL="199705" indent="0" algn="ctr">
              <a:buNone/>
              <a:defRPr sz="874"/>
            </a:lvl2pPr>
            <a:lvl3pPr marL="399410" indent="0" algn="ctr">
              <a:buNone/>
              <a:defRPr sz="786"/>
            </a:lvl3pPr>
            <a:lvl4pPr marL="599115" indent="0" algn="ctr">
              <a:buNone/>
              <a:defRPr sz="699"/>
            </a:lvl4pPr>
            <a:lvl5pPr marL="798820" indent="0" algn="ctr">
              <a:buNone/>
              <a:defRPr sz="699"/>
            </a:lvl5pPr>
            <a:lvl6pPr marL="998525" indent="0" algn="ctr">
              <a:buNone/>
              <a:defRPr sz="699"/>
            </a:lvl6pPr>
            <a:lvl7pPr marL="1198230" indent="0" algn="ctr">
              <a:buNone/>
              <a:defRPr sz="699"/>
            </a:lvl7pPr>
            <a:lvl8pPr marL="1397935" indent="0" algn="ctr">
              <a:buNone/>
              <a:defRPr sz="699"/>
            </a:lvl8pPr>
            <a:lvl9pPr marL="1597640" indent="0" algn="ctr">
              <a:buNone/>
              <a:defRPr sz="6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58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10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59488"/>
            <a:ext cx="993711" cy="253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6" y="159488"/>
            <a:ext cx="2923525" cy="253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34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79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746824"/>
            <a:ext cx="3974842" cy="1246092"/>
          </a:xfrm>
        </p:spPr>
        <p:txBody>
          <a:bodyPr anchor="b"/>
          <a:lstStyle>
            <a:lvl1pPr>
              <a:defRPr sz="2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2004704"/>
            <a:ext cx="3974842" cy="655290"/>
          </a:xfrm>
        </p:spPr>
        <p:txBody>
          <a:bodyPr/>
          <a:lstStyle>
            <a:lvl1pPr marL="0" indent="0">
              <a:buNone/>
              <a:defRPr sz="1048">
                <a:solidFill>
                  <a:schemeClr val="tx1">
                    <a:tint val="82000"/>
                  </a:schemeClr>
                </a:solidFill>
              </a:defRPr>
            </a:lvl1pPr>
            <a:lvl2pPr marL="199705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2pPr>
            <a:lvl3pPr marL="399410" indent="0">
              <a:buNone/>
              <a:defRPr sz="786">
                <a:solidFill>
                  <a:schemeClr val="tx1">
                    <a:tint val="82000"/>
                  </a:schemeClr>
                </a:solidFill>
              </a:defRPr>
            </a:lvl3pPr>
            <a:lvl4pPr marL="599115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4pPr>
            <a:lvl5pPr marL="79882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5pPr>
            <a:lvl6pPr marL="998525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6pPr>
            <a:lvl7pPr marL="119823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7pPr>
            <a:lvl8pPr marL="1397935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8pPr>
            <a:lvl9pPr marL="159764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04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797443"/>
            <a:ext cx="1958618" cy="1900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797443"/>
            <a:ext cx="1958618" cy="1900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90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9489"/>
            <a:ext cx="3974842" cy="579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734342"/>
            <a:ext cx="1949617" cy="359889"/>
          </a:xfrm>
        </p:spPr>
        <p:txBody>
          <a:bodyPr anchor="b"/>
          <a:lstStyle>
            <a:lvl1pPr marL="0" indent="0">
              <a:buNone/>
              <a:defRPr sz="1048" b="1"/>
            </a:lvl1pPr>
            <a:lvl2pPr marL="199705" indent="0">
              <a:buNone/>
              <a:defRPr sz="874" b="1"/>
            </a:lvl2pPr>
            <a:lvl3pPr marL="399410" indent="0">
              <a:buNone/>
              <a:defRPr sz="786" b="1"/>
            </a:lvl3pPr>
            <a:lvl4pPr marL="599115" indent="0">
              <a:buNone/>
              <a:defRPr sz="699" b="1"/>
            </a:lvl4pPr>
            <a:lvl5pPr marL="798820" indent="0">
              <a:buNone/>
              <a:defRPr sz="699" b="1"/>
            </a:lvl5pPr>
            <a:lvl6pPr marL="998525" indent="0">
              <a:buNone/>
              <a:defRPr sz="699" b="1"/>
            </a:lvl6pPr>
            <a:lvl7pPr marL="1198230" indent="0">
              <a:buNone/>
              <a:defRPr sz="699" b="1"/>
            </a:lvl7pPr>
            <a:lvl8pPr marL="1397935" indent="0">
              <a:buNone/>
              <a:defRPr sz="699" b="1"/>
            </a:lvl8pPr>
            <a:lvl9pPr marL="1597640" indent="0">
              <a:buNone/>
              <a:defRPr sz="6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1094231"/>
            <a:ext cx="1949617" cy="1609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734342"/>
            <a:ext cx="1959218" cy="359889"/>
          </a:xfrm>
        </p:spPr>
        <p:txBody>
          <a:bodyPr anchor="b"/>
          <a:lstStyle>
            <a:lvl1pPr marL="0" indent="0">
              <a:buNone/>
              <a:defRPr sz="1048" b="1"/>
            </a:lvl1pPr>
            <a:lvl2pPr marL="199705" indent="0">
              <a:buNone/>
              <a:defRPr sz="874" b="1"/>
            </a:lvl2pPr>
            <a:lvl3pPr marL="399410" indent="0">
              <a:buNone/>
              <a:defRPr sz="786" b="1"/>
            </a:lvl3pPr>
            <a:lvl4pPr marL="599115" indent="0">
              <a:buNone/>
              <a:defRPr sz="699" b="1"/>
            </a:lvl4pPr>
            <a:lvl5pPr marL="798820" indent="0">
              <a:buNone/>
              <a:defRPr sz="699" b="1"/>
            </a:lvl5pPr>
            <a:lvl6pPr marL="998525" indent="0">
              <a:buNone/>
              <a:defRPr sz="699" b="1"/>
            </a:lvl6pPr>
            <a:lvl7pPr marL="1198230" indent="0">
              <a:buNone/>
              <a:defRPr sz="699" b="1"/>
            </a:lvl7pPr>
            <a:lvl8pPr marL="1397935" indent="0">
              <a:buNone/>
              <a:defRPr sz="699" b="1"/>
            </a:lvl8pPr>
            <a:lvl9pPr marL="1597640" indent="0">
              <a:buNone/>
              <a:defRPr sz="6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1094231"/>
            <a:ext cx="1959218" cy="1609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4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16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54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99708"/>
            <a:ext cx="1486365" cy="698976"/>
          </a:xfrm>
        </p:spPr>
        <p:txBody>
          <a:bodyPr anchor="b"/>
          <a:lstStyle>
            <a:lvl1pPr>
              <a:defRPr sz="1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431313"/>
            <a:ext cx="2333060" cy="2128827"/>
          </a:xfrm>
        </p:spPr>
        <p:txBody>
          <a:bodyPr/>
          <a:lstStyle>
            <a:lvl1pPr>
              <a:defRPr sz="1398"/>
            </a:lvl1pPr>
            <a:lvl2pPr>
              <a:defRPr sz="1223"/>
            </a:lvl2pPr>
            <a:lvl3pPr>
              <a:defRPr sz="1048"/>
            </a:lvl3pPr>
            <a:lvl4pPr>
              <a:defRPr sz="874"/>
            </a:lvl4pPr>
            <a:lvl5pPr>
              <a:defRPr sz="874"/>
            </a:lvl5pPr>
            <a:lvl6pPr>
              <a:defRPr sz="874"/>
            </a:lvl6pPr>
            <a:lvl7pPr>
              <a:defRPr sz="874"/>
            </a:lvl7pPr>
            <a:lvl8pPr>
              <a:defRPr sz="874"/>
            </a:lvl8pPr>
            <a:lvl9pPr>
              <a:defRPr sz="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898684"/>
            <a:ext cx="1486365" cy="1664923"/>
          </a:xfrm>
        </p:spPr>
        <p:txBody>
          <a:bodyPr/>
          <a:lstStyle>
            <a:lvl1pPr marL="0" indent="0">
              <a:buNone/>
              <a:defRPr sz="699"/>
            </a:lvl1pPr>
            <a:lvl2pPr marL="199705" indent="0">
              <a:buNone/>
              <a:defRPr sz="612"/>
            </a:lvl2pPr>
            <a:lvl3pPr marL="399410" indent="0">
              <a:buNone/>
              <a:defRPr sz="524"/>
            </a:lvl3pPr>
            <a:lvl4pPr marL="599115" indent="0">
              <a:buNone/>
              <a:defRPr sz="437"/>
            </a:lvl4pPr>
            <a:lvl5pPr marL="798820" indent="0">
              <a:buNone/>
              <a:defRPr sz="437"/>
            </a:lvl5pPr>
            <a:lvl6pPr marL="998525" indent="0">
              <a:buNone/>
              <a:defRPr sz="437"/>
            </a:lvl6pPr>
            <a:lvl7pPr marL="1198230" indent="0">
              <a:buNone/>
              <a:defRPr sz="437"/>
            </a:lvl7pPr>
            <a:lvl8pPr marL="1397935" indent="0">
              <a:buNone/>
              <a:defRPr sz="437"/>
            </a:lvl8pPr>
            <a:lvl9pPr marL="1597640" indent="0">
              <a:buNone/>
              <a:defRPr sz="4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9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99708"/>
            <a:ext cx="1486365" cy="698976"/>
          </a:xfrm>
        </p:spPr>
        <p:txBody>
          <a:bodyPr anchor="b"/>
          <a:lstStyle>
            <a:lvl1pPr>
              <a:defRPr sz="1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431313"/>
            <a:ext cx="2333060" cy="2128827"/>
          </a:xfrm>
        </p:spPr>
        <p:txBody>
          <a:bodyPr anchor="t"/>
          <a:lstStyle>
            <a:lvl1pPr marL="0" indent="0">
              <a:buNone/>
              <a:defRPr sz="1398"/>
            </a:lvl1pPr>
            <a:lvl2pPr marL="199705" indent="0">
              <a:buNone/>
              <a:defRPr sz="1223"/>
            </a:lvl2pPr>
            <a:lvl3pPr marL="399410" indent="0">
              <a:buNone/>
              <a:defRPr sz="1048"/>
            </a:lvl3pPr>
            <a:lvl4pPr marL="599115" indent="0">
              <a:buNone/>
              <a:defRPr sz="874"/>
            </a:lvl4pPr>
            <a:lvl5pPr marL="798820" indent="0">
              <a:buNone/>
              <a:defRPr sz="874"/>
            </a:lvl5pPr>
            <a:lvl6pPr marL="998525" indent="0">
              <a:buNone/>
              <a:defRPr sz="874"/>
            </a:lvl6pPr>
            <a:lvl7pPr marL="1198230" indent="0">
              <a:buNone/>
              <a:defRPr sz="874"/>
            </a:lvl7pPr>
            <a:lvl8pPr marL="1397935" indent="0">
              <a:buNone/>
              <a:defRPr sz="874"/>
            </a:lvl8pPr>
            <a:lvl9pPr marL="1597640" indent="0">
              <a:buNone/>
              <a:defRPr sz="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898684"/>
            <a:ext cx="1486365" cy="1664923"/>
          </a:xfrm>
        </p:spPr>
        <p:txBody>
          <a:bodyPr/>
          <a:lstStyle>
            <a:lvl1pPr marL="0" indent="0">
              <a:buNone/>
              <a:defRPr sz="699"/>
            </a:lvl1pPr>
            <a:lvl2pPr marL="199705" indent="0">
              <a:buNone/>
              <a:defRPr sz="612"/>
            </a:lvl2pPr>
            <a:lvl3pPr marL="399410" indent="0">
              <a:buNone/>
              <a:defRPr sz="524"/>
            </a:lvl3pPr>
            <a:lvl4pPr marL="599115" indent="0">
              <a:buNone/>
              <a:defRPr sz="437"/>
            </a:lvl4pPr>
            <a:lvl5pPr marL="798820" indent="0">
              <a:buNone/>
              <a:defRPr sz="437"/>
            </a:lvl5pPr>
            <a:lvl6pPr marL="998525" indent="0">
              <a:buNone/>
              <a:defRPr sz="437"/>
            </a:lvl6pPr>
            <a:lvl7pPr marL="1198230" indent="0">
              <a:buNone/>
              <a:defRPr sz="437"/>
            </a:lvl7pPr>
            <a:lvl8pPr marL="1397935" indent="0">
              <a:buNone/>
              <a:defRPr sz="437"/>
            </a:lvl8pPr>
            <a:lvl9pPr marL="1597640" indent="0">
              <a:buNone/>
              <a:defRPr sz="4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54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59489"/>
            <a:ext cx="3974842" cy="57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797443"/>
            <a:ext cx="3974842" cy="190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776490"/>
            <a:ext cx="1036915" cy="159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776490"/>
            <a:ext cx="1555373" cy="159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776490"/>
            <a:ext cx="1036915" cy="159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9410" rtl="0" eaLnBrk="1" latinLnBrk="0" hangingPunct="1">
        <a:lnSpc>
          <a:spcPct val="90000"/>
        </a:lnSpc>
        <a:spcBef>
          <a:spcPct val="0"/>
        </a:spcBef>
        <a:buNone/>
        <a:defRPr sz="19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852" indent="-99852" algn="l" defTabSz="399410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1pPr>
      <a:lvl2pPr marL="29955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2pPr>
      <a:lvl3pPr marL="49926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874" kern="1200">
          <a:solidFill>
            <a:schemeClr val="tx1"/>
          </a:solidFill>
          <a:latin typeface="+mn-lt"/>
          <a:ea typeface="+mn-ea"/>
          <a:cs typeface="+mn-cs"/>
        </a:defRPr>
      </a:lvl3pPr>
      <a:lvl4pPr marL="69896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4pPr>
      <a:lvl5pPr marL="89867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5pPr>
      <a:lvl6pPr marL="109837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6pPr>
      <a:lvl7pPr marL="129808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7pPr>
      <a:lvl8pPr marL="149778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8pPr>
      <a:lvl9pPr marL="169749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1pPr>
      <a:lvl2pPr marL="19970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2pPr>
      <a:lvl3pPr marL="39941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3pPr>
      <a:lvl4pPr marL="59911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4pPr>
      <a:lvl5pPr marL="79882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5pPr>
      <a:lvl6pPr marL="99852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6pPr>
      <a:lvl7pPr marL="119823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7pPr>
      <a:lvl8pPr marL="139793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8pPr>
      <a:lvl9pPr marL="159764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6F51"/>
            </a:gs>
            <a:gs pos="98000">
              <a:srgbClr val="E9C4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16A0A1-CE73-A9AD-B95E-D58547F27543}"/>
              </a:ext>
            </a:extLst>
          </p:cNvPr>
          <p:cNvSpPr txBox="1"/>
          <p:nvPr/>
        </p:nvSpPr>
        <p:spPr>
          <a:xfrm>
            <a:off x="1348352" y="229928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badi" panose="020F0502020204030204" pitchFamily="34" charset="0"/>
              </a:rPr>
              <a:t>Pitch Perfect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032F0-2659-A28A-DF08-BCA51835BA59}"/>
              </a:ext>
            </a:extLst>
          </p:cNvPr>
          <p:cNvSpPr txBox="1"/>
          <p:nvPr/>
        </p:nvSpPr>
        <p:spPr>
          <a:xfrm>
            <a:off x="1665747" y="576092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SIGHT-READING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68D9D-2496-CAD7-FDD1-361476BFD678}"/>
              </a:ext>
            </a:extLst>
          </p:cNvPr>
          <p:cNvCxnSpPr>
            <a:cxnSpLocks/>
          </p:cNvCxnSpPr>
          <p:nvPr/>
        </p:nvCxnSpPr>
        <p:spPr>
          <a:xfrm>
            <a:off x="-35744" y="1532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D89B1-CAA1-E789-6F3F-20450D2BF9EF}"/>
              </a:ext>
            </a:extLst>
          </p:cNvPr>
          <p:cNvCxnSpPr>
            <a:cxnSpLocks/>
          </p:cNvCxnSpPr>
          <p:nvPr/>
        </p:nvCxnSpPr>
        <p:spPr>
          <a:xfrm>
            <a:off x="-35744" y="1604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593F4B-4CB7-5E06-E0C0-D16D65640822}"/>
              </a:ext>
            </a:extLst>
          </p:cNvPr>
          <p:cNvCxnSpPr>
            <a:cxnSpLocks/>
          </p:cNvCxnSpPr>
          <p:nvPr/>
        </p:nvCxnSpPr>
        <p:spPr>
          <a:xfrm>
            <a:off x="-35744" y="1676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1D2D3-A144-305D-7414-7EFD840B4952}"/>
              </a:ext>
            </a:extLst>
          </p:cNvPr>
          <p:cNvCxnSpPr>
            <a:cxnSpLocks/>
          </p:cNvCxnSpPr>
          <p:nvPr/>
        </p:nvCxnSpPr>
        <p:spPr>
          <a:xfrm>
            <a:off x="-35744" y="1748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8BD122-469E-2715-BCE0-F71F40CCCEBD}"/>
              </a:ext>
            </a:extLst>
          </p:cNvPr>
          <p:cNvCxnSpPr>
            <a:cxnSpLocks/>
          </p:cNvCxnSpPr>
          <p:nvPr/>
        </p:nvCxnSpPr>
        <p:spPr>
          <a:xfrm>
            <a:off x="-35744" y="1820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068F3B-81BE-4AF4-A5BF-201005AED48A}"/>
              </a:ext>
            </a:extLst>
          </p:cNvPr>
          <p:cNvCxnSpPr>
            <a:cxnSpLocks/>
          </p:cNvCxnSpPr>
          <p:nvPr/>
        </p:nvCxnSpPr>
        <p:spPr>
          <a:xfrm>
            <a:off x="-35744" y="1892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E85A4-1FFE-75E2-0580-829543FD6B70}"/>
              </a:ext>
            </a:extLst>
          </p:cNvPr>
          <p:cNvCxnSpPr>
            <a:cxnSpLocks/>
          </p:cNvCxnSpPr>
          <p:nvPr/>
        </p:nvCxnSpPr>
        <p:spPr>
          <a:xfrm>
            <a:off x="-35744" y="1964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32BCAA-5A70-5F13-DA99-7A3F6710C04E}"/>
              </a:ext>
            </a:extLst>
          </p:cNvPr>
          <p:cNvCxnSpPr>
            <a:cxnSpLocks/>
          </p:cNvCxnSpPr>
          <p:nvPr/>
        </p:nvCxnSpPr>
        <p:spPr>
          <a:xfrm>
            <a:off x="-35744" y="2036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E75115-2A45-791A-AC28-9F979FD0EBAF}"/>
              </a:ext>
            </a:extLst>
          </p:cNvPr>
          <p:cNvCxnSpPr>
            <a:cxnSpLocks/>
          </p:cNvCxnSpPr>
          <p:nvPr/>
        </p:nvCxnSpPr>
        <p:spPr>
          <a:xfrm>
            <a:off x="-35744" y="2108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A263D-C026-06F9-C750-F66B3465A676}"/>
              </a:ext>
            </a:extLst>
          </p:cNvPr>
          <p:cNvCxnSpPr>
            <a:cxnSpLocks/>
          </p:cNvCxnSpPr>
          <p:nvPr/>
        </p:nvCxnSpPr>
        <p:spPr>
          <a:xfrm>
            <a:off x="-35744" y="2180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9952E4-EA6F-E5EA-81E2-741D4C89523F}"/>
              </a:ext>
            </a:extLst>
          </p:cNvPr>
          <p:cNvSpPr/>
          <p:nvPr/>
        </p:nvSpPr>
        <p:spPr>
          <a:xfrm>
            <a:off x="1718923" y="1919881"/>
            <a:ext cx="1170665" cy="376425"/>
          </a:xfrm>
          <a:prstGeom prst="roundRect">
            <a:avLst>
              <a:gd name="adj" fmla="val 49933"/>
            </a:avLst>
          </a:prstGeom>
          <a:solidFill>
            <a:srgbClr val="2A9D8F"/>
          </a:solidFill>
          <a:ln>
            <a:solidFill>
              <a:srgbClr val="2A9D8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2957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6F51"/>
            </a:gs>
            <a:gs pos="98000">
              <a:srgbClr val="E9C46A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B14BB-ED86-FA32-FF77-23C5B172A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208CB1-B7F4-8EB2-E012-3BB927B976BA}"/>
              </a:ext>
            </a:extLst>
          </p:cNvPr>
          <p:cNvSpPr txBox="1"/>
          <p:nvPr/>
        </p:nvSpPr>
        <p:spPr>
          <a:xfrm>
            <a:off x="1348352" y="229928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badi" panose="020F0502020204030204" pitchFamily="34" charset="0"/>
              </a:rPr>
              <a:t>Pitch Perfect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016F6-39FC-3987-A2E5-90A213501478}"/>
              </a:ext>
            </a:extLst>
          </p:cNvPr>
          <p:cNvSpPr txBox="1"/>
          <p:nvPr/>
        </p:nvSpPr>
        <p:spPr>
          <a:xfrm>
            <a:off x="1665747" y="576092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SIGHT-READING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6BD0AB-0FFE-DA4D-097C-C344E6BB58F5}"/>
              </a:ext>
            </a:extLst>
          </p:cNvPr>
          <p:cNvCxnSpPr>
            <a:cxnSpLocks/>
          </p:cNvCxnSpPr>
          <p:nvPr/>
        </p:nvCxnSpPr>
        <p:spPr>
          <a:xfrm>
            <a:off x="-35744" y="1532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E3AED7-F8A0-FCAA-254E-BEFDAE3E2412}"/>
              </a:ext>
            </a:extLst>
          </p:cNvPr>
          <p:cNvCxnSpPr>
            <a:cxnSpLocks/>
          </p:cNvCxnSpPr>
          <p:nvPr/>
        </p:nvCxnSpPr>
        <p:spPr>
          <a:xfrm>
            <a:off x="-35744" y="1604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6DB12A-91BC-4AD3-DC82-E65B03BC3170}"/>
              </a:ext>
            </a:extLst>
          </p:cNvPr>
          <p:cNvCxnSpPr>
            <a:cxnSpLocks/>
          </p:cNvCxnSpPr>
          <p:nvPr/>
        </p:nvCxnSpPr>
        <p:spPr>
          <a:xfrm>
            <a:off x="-35744" y="1676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CEE1A6-3BB3-18F0-5E78-E34908CF2C2A}"/>
              </a:ext>
            </a:extLst>
          </p:cNvPr>
          <p:cNvCxnSpPr>
            <a:cxnSpLocks/>
          </p:cNvCxnSpPr>
          <p:nvPr/>
        </p:nvCxnSpPr>
        <p:spPr>
          <a:xfrm>
            <a:off x="-35744" y="1748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0B29E1-6898-09B2-9510-C85725B4D62A}"/>
              </a:ext>
            </a:extLst>
          </p:cNvPr>
          <p:cNvCxnSpPr>
            <a:cxnSpLocks/>
          </p:cNvCxnSpPr>
          <p:nvPr/>
        </p:nvCxnSpPr>
        <p:spPr>
          <a:xfrm>
            <a:off x="-35744" y="1820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7CE878-AA2A-A5BC-7F36-2A330FA3AB09}"/>
              </a:ext>
            </a:extLst>
          </p:cNvPr>
          <p:cNvCxnSpPr>
            <a:cxnSpLocks/>
          </p:cNvCxnSpPr>
          <p:nvPr/>
        </p:nvCxnSpPr>
        <p:spPr>
          <a:xfrm>
            <a:off x="-35744" y="1892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1A6E3-945F-0226-046B-04E73237BD4E}"/>
              </a:ext>
            </a:extLst>
          </p:cNvPr>
          <p:cNvCxnSpPr>
            <a:cxnSpLocks/>
          </p:cNvCxnSpPr>
          <p:nvPr/>
        </p:nvCxnSpPr>
        <p:spPr>
          <a:xfrm>
            <a:off x="-35744" y="1964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93AF7C-94D1-5F6E-B56A-2F8D81306B8F}"/>
              </a:ext>
            </a:extLst>
          </p:cNvPr>
          <p:cNvCxnSpPr>
            <a:cxnSpLocks/>
          </p:cNvCxnSpPr>
          <p:nvPr/>
        </p:nvCxnSpPr>
        <p:spPr>
          <a:xfrm>
            <a:off x="-35744" y="2036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ECB626-6731-9D46-9E1C-24C6563B137C}"/>
              </a:ext>
            </a:extLst>
          </p:cNvPr>
          <p:cNvCxnSpPr>
            <a:cxnSpLocks/>
          </p:cNvCxnSpPr>
          <p:nvPr/>
        </p:nvCxnSpPr>
        <p:spPr>
          <a:xfrm>
            <a:off x="-35744" y="2108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8CA275-2BB6-75D1-7C45-F7158CE0A723}"/>
              </a:ext>
            </a:extLst>
          </p:cNvPr>
          <p:cNvCxnSpPr>
            <a:cxnSpLocks/>
          </p:cNvCxnSpPr>
          <p:nvPr/>
        </p:nvCxnSpPr>
        <p:spPr>
          <a:xfrm>
            <a:off x="-35744" y="2180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B8C24B-BDEA-CAA2-76C1-F9585DA60E77}"/>
              </a:ext>
            </a:extLst>
          </p:cNvPr>
          <p:cNvSpPr/>
          <p:nvPr/>
        </p:nvSpPr>
        <p:spPr>
          <a:xfrm>
            <a:off x="1718923" y="1919881"/>
            <a:ext cx="1170665" cy="376425"/>
          </a:xfrm>
          <a:prstGeom prst="roundRect">
            <a:avLst>
              <a:gd name="adj" fmla="val 49933"/>
            </a:avLst>
          </a:prstGeom>
          <a:solidFill>
            <a:srgbClr val="264653"/>
          </a:solidFill>
          <a:ln>
            <a:solidFill>
              <a:srgbClr val="2646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pic>
        <p:nvPicPr>
          <p:cNvPr id="3" name="Graphic 2" descr="Fingerprint with solid fill">
            <a:extLst>
              <a:ext uri="{FF2B5EF4-FFF2-40B4-BE49-F238E27FC236}">
                <a16:creationId xmlns:a16="http://schemas.microsoft.com/office/drawing/2014/main" id="{8A83F640-2B67-C862-F303-2B80C8FCA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5972" y="1907005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9E74F21-10DE-98DE-369E-E7BB44F2B377}"/>
              </a:ext>
            </a:extLst>
          </p:cNvPr>
          <p:cNvSpPr/>
          <p:nvPr/>
        </p:nvSpPr>
        <p:spPr>
          <a:xfrm>
            <a:off x="752460" y="1641814"/>
            <a:ext cx="361445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83E9F5-03E7-9328-5E41-C361D739EC24}"/>
              </a:ext>
            </a:extLst>
          </p:cNvPr>
          <p:cNvSpPr/>
          <p:nvPr/>
        </p:nvSpPr>
        <p:spPr>
          <a:xfrm>
            <a:off x="1402088" y="1641814"/>
            <a:ext cx="361445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E102BF-A705-5EC6-69E8-F91EFA0768B2}"/>
              </a:ext>
            </a:extLst>
          </p:cNvPr>
          <p:cNvSpPr/>
          <p:nvPr/>
        </p:nvSpPr>
        <p:spPr>
          <a:xfrm>
            <a:off x="2045854" y="1641814"/>
            <a:ext cx="361445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D1B675-5B13-ADB4-B0D6-794E9B85FA63}"/>
              </a:ext>
            </a:extLst>
          </p:cNvPr>
          <p:cNvSpPr/>
          <p:nvPr/>
        </p:nvSpPr>
        <p:spPr>
          <a:xfrm>
            <a:off x="2693389" y="1641814"/>
            <a:ext cx="361445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2FDEF0-B850-057C-4AB3-AA36A3310FCA}"/>
              </a:ext>
            </a:extLst>
          </p:cNvPr>
          <p:cNvSpPr/>
          <p:nvPr/>
        </p:nvSpPr>
        <p:spPr>
          <a:xfrm>
            <a:off x="91709" y="83618"/>
            <a:ext cx="4412857" cy="501706"/>
          </a:xfrm>
          <a:prstGeom prst="roundRect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      Unit 1: Introduction to Treble Clef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A50053-ECC4-2CCB-6A5F-133915574BB4}"/>
              </a:ext>
            </a:extLst>
          </p:cNvPr>
          <p:cNvGrpSpPr/>
          <p:nvPr/>
        </p:nvGrpSpPr>
        <p:grpSpPr>
          <a:xfrm>
            <a:off x="185390" y="249484"/>
            <a:ext cx="214339" cy="169973"/>
            <a:chOff x="463942" y="612837"/>
            <a:chExt cx="248160" cy="169973"/>
          </a:xfrm>
          <a:solidFill>
            <a:srgbClr val="E76F51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3F938E-C2FF-EE02-5D2E-34018517DC58}"/>
                </a:ext>
              </a:extLst>
            </p:cNvPr>
            <p:cNvSpPr/>
            <p:nvPr/>
          </p:nvSpPr>
          <p:spPr>
            <a:xfrm>
              <a:off x="463944" y="612837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FE37046-6AA1-4B9B-9E74-F7AFBAA6C9A0}"/>
                </a:ext>
              </a:extLst>
            </p:cNvPr>
            <p:cNvSpPr/>
            <p:nvPr/>
          </p:nvSpPr>
          <p:spPr>
            <a:xfrm>
              <a:off x="463943" y="674964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5A47653-8BB9-EB5D-79EE-879BE3E0DA8E}"/>
                </a:ext>
              </a:extLst>
            </p:cNvPr>
            <p:cNvSpPr/>
            <p:nvPr/>
          </p:nvSpPr>
          <p:spPr>
            <a:xfrm>
              <a:off x="463942" y="737091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D52594E6-3AC6-8106-0CC3-66EE3D3C6667}"/>
              </a:ext>
            </a:extLst>
          </p:cNvPr>
          <p:cNvSpPr/>
          <p:nvPr/>
        </p:nvSpPr>
        <p:spPr>
          <a:xfrm>
            <a:off x="3420393" y="1641814"/>
            <a:ext cx="361445" cy="360000"/>
          </a:xfrm>
          <a:prstGeom prst="ellipse">
            <a:avLst/>
          </a:prstGeom>
          <a:solidFill>
            <a:srgbClr val="C9CB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D11D4687-7D77-F8FC-38A9-6DA7BD0864CF}"/>
              </a:ext>
            </a:extLst>
          </p:cNvPr>
          <p:cNvSpPr/>
          <p:nvPr/>
        </p:nvSpPr>
        <p:spPr>
          <a:xfrm>
            <a:off x="3354307" y="2017940"/>
            <a:ext cx="132170" cy="129472"/>
          </a:xfrm>
          <a:prstGeom prst="star5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A92629A8-20E1-E5AD-611B-440D0993668B}"/>
              </a:ext>
            </a:extLst>
          </p:cNvPr>
          <p:cNvSpPr/>
          <p:nvPr/>
        </p:nvSpPr>
        <p:spPr>
          <a:xfrm>
            <a:off x="3535030" y="2048091"/>
            <a:ext cx="132170" cy="129472"/>
          </a:xfrm>
          <a:prstGeom prst="star5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0DF99933-709A-D2B3-F328-A95380D7768A}"/>
              </a:ext>
            </a:extLst>
          </p:cNvPr>
          <p:cNvSpPr/>
          <p:nvPr/>
        </p:nvSpPr>
        <p:spPr>
          <a:xfrm>
            <a:off x="3715753" y="2017940"/>
            <a:ext cx="132170" cy="129472"/>
          </a:xfrm>
          <a:prstGeom prst="star5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A7CEE4B-3816-FA99-FC42-BFBC892B851F}"/>
              </a:ext>
            </a:extLst>
          </p:cNvPr>
          <p:cNvSpPr/>
          <p:nvPr/>
        </p:nvSpPr>
        <p:spPr>
          <a:xfrm>
            <a:off x="4116149" y="1704479"/>
            <a:ext cx="339866" cy="234669"/>
          </a:xfrm>
          <a:prstGeom prst="rightArrow">
            <a:avLst/>
          </a:prstGeom>
          <a:solidFill>
            <a:srgbClr val="B737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85D9DE-114E-C7A7-E941-C216FE994C9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13905" y="1821814"/>
            <a:ext cx="2881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5842EC-2B91-07EE-1C36-10887EB7D72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763533" y="1821814"/>
            <a:ext cx="28232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F5F8AC-0E07-140C-A852-874E75F865D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407299" y="1821814"/>
            <a:ext cx="28609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Fingerprint with solid fill">
            <a:extLst>
              <a:ext uri="{FF2B5EF4-FFF2-40B4-BE49-F238E27FC236}">
                <a16:creationId xmlns:a16="http://schemas.microsoft.com/office/drawing/2014/main" id="{8BF345AA-CB61-D7F4-1C58-03DF5BD9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199" y="1633944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1F813-6C93-A5DA-12B4-F4A9571AA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90089-98A4-A004-3848-6A27009CA90C}"/>
              </a:ext>
            </a:extLst>
          </p:cNvPr>
          <p:cNvSpPr/>
          <p:nvPr/>
        </p:nvSpPr>
        <p:spPr>
          <a:xfrm>
            <a:off x="91709" y="83618"/>
            <a:ext cx="4412857" cy="501706"/>
          </a:xfrm>
          <a:prstGeom prst="roundRect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      </a:t>
            </a:r>
            <a:r>
              <a:rPr lang="en-CA" sz="1800" dirty="0"/>
              <a:t>Unit 2: Introduction to </a:t>
            </a:r>
            <a:r>
              <a:rPr lang="en-CA" dirty="0"/>
              <a:t>Bass</a:t>
            </a:r>
            <a:r>
              <a:rPr lang="en-CA" sz="1800" dirty="0"/>
              <a:t> Clef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F91010-7F38-C678-6587-47A6823E13D7}"/>
              </a:ext>
            </a:extLst>
          </p:cNvPr>
          <p:cNvGrpSpPr/>
          <p:nvPr/>
        </p:nvGrpSpPr>
        <p:grpSpPr>
          <a:xfrm>
            <a:off x="185390" y="249484"/>
            <a:ext cx="214339" cy="169973"/>
            <a:chOff x="463942" y="612837"/>
            <a:chExt cx="248160" cy="169973"/>
          </a:xfrm>
          <a:solidFill>
            <a:srgbClr val="E76F51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E68B4E-0899-7F36-5C98-C8EADB9669FD}"/>
                </a:ext>
              </a:extLst>
            </p:cNvPr>
            <p:cNvSpPr/>
            <p:nvPr/>
          </p:nvSpPr>
          <p:spPr>
            <a:xfrm>
              <a:off x="463944" y="612837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A85F84F-195C-6ABE-66B2-2FBC986F0548}"/>
                </a:ext>
              </a:extLst>
            </p:cNvPr>
            <p:cNvSpPr/>
            <p:nvPr/>
          </p:nvSpPr>
          <p:spPr>
            <a:xfrm>
              <a:off x="463943" y="674964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9853FD8-2143-1EDF-8BC9-48E2AC840C54}"/>
                </a:ext>
              </a:extLst>
            </p:cNvPr>
            <p:cNvSpPr/>
            <p:nvPr/>
          </p:nvSpPr>
          <p:spPr>
            <a:xfrm>
              <a:off x="463942" y="737091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20C7D9A-0568-EBD0-E3C8-472E976813DB}"/>
              </a:ext>
            </a:extLst>
          </p:cNvPr>
          <p:cNvSpPr/>
          <p:nvPr/>
        </p:nvSpPr>
        <p:spPr>
          <a:xfrm>
            <a:off x="3444170" y="1641813"/>
            <a:ext cx="361445" cy="360000"/>
          </a:xfrm>
          <a:prstGeom prst="ellipse">
            <a:avLst/>
          </a:prstGeom>
          <a:solidFill>
            <a:srgbClr val="C9CB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BC5D4DA9-4A3D-5A7C-7845-7DD5149CF179}"/>
              </a:ext>
            </a:extLst>
          </p:cNvPr>
          <p:cNvSpPr/>
          <p:nvPr/>
        </p:nvSpPr>
        <p:spPr>
          <a:xfrm>
            <a:off x="3378084" y="2017939"/>
            <a:ext cx="132170" cy="129472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0DB8FBAB-1F4C-9099-4329-CD05359A8DD7}"/>
              </a:ext>
            </a:extLst>
          </p:cNvPr>
          <p:cNvSpPr/>
          <p:nvPr/>
        </p:nvSpPr>
        <p:spPr>
          <a:xfrm>
            <a:off x="3558807" y="2048090"/>
            <a:ext cx="132170" cy="129472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7F58AB85-E13F-F1C4-5A12-81272FC836D9}"/>
              </a:ext>
            </a:extLst>
          </p:cNvPr>
          <p:cNvSpPr/>
          <p:nvPr/>
        </p:nvSpPr>
        <p:spPr>
          <a:xfrm>
            <a:off x="3739530" y="2017939"/>
            <a:ext cx="132170" cy="129472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DFAFFA9-C867-5AD5-C49F-D23821BCDC8F}"/>
              </a:ext>
            </a:extLst>
          </p:cNvPr>
          <p:cNvSpPr/>
          <p:nvPr/>
        </p:nvSpPr>
        <p:spPr>
          <a:xfrm>
            <a:off x="4116149" y="1704479"/>
            <a:ext cx="339866" cy="234669"/>
          </a:xfrm>
          <a:prstGeom prst="rightArrow">
            <a:avLst/>
          </a:pr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99514A91-8C3D-5045-4DA4-ABDB4E3B12BD}"/>
              </a:ext>
            </a:extLst>
          </p:cNvPr>
          <p:cNvSpPr/>
          <p:nvPr/>
        </p:nvSpPr>
        <p:spPr>
          <a:xfrm>
            <a:off x="1978295" y="1240175"/>
            <a:ext cx="515193" cy="300185"/>
          </a:xfrm>
          <a:prstGeom prst="flowChartOffpageConnector">
            <a:avLst/>
          </a:prstGeom>
          <a:solidFill>
            <a:srgbClr val="2646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Start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B5346B-0E34-5ADF-C3D9-A8957C77C720}"/>
              </a:ext>
            </a:extLst>
          </p:cNvPr>
          <p:cNvSpPr/>
          <p:nvPr/>
        </p:nvSpPr>
        <p:spPr>
          <a:xfrm>
            <a:off x="752460" y="1641814"/>
            <a:ext cx="361445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51114E-D089-355B-4A37-5AB46440DFC7}"/>
              </a:ext>
            </a:extLst>
          </p:cNvPr>
          <p:cNvSpPr/>
          <p:nvPr/>
        </p:nvSpPr>
        <p:spPr>
          <a:xfrm>
            <a:off x="1402088" y="1641814"/>
            <a:ext cx="361445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801C0A-80BB-9B4F-232B-AC71754A2D6D}"/>
              </a:ext>
            </a:extLst>
          </p:cNvPr>
          <p:cNvSpPr/>
          <p:nvPr/>
        </p:nvSpPr>
        <p:spPr>
          <a:xfrm>
            <a:off x="2045854" y="1641814"/>
            <a:ext cx="361445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5CF420-1A4B-474D-E4F0-88D8F88E4D7C}"/>
              </a:ext>
            </a:extLst>
          </p:cNvPr>
          <p:cNvSpPr/>
          <p:nvPr/>
        </p:nvSpPr>
        <p:spPr>
          <a:xfrm>
            <a:off x="2693389" y="1641814"/>
            <a:ext cx="361445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597481-2D30-7B7D-2516-74305F13F727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1113905" y="1821814"/>
            <a:ext cx="2881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2ADADF-36FC-3638-6E56-ED6072F1419F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763533" y="1821814"/>
            <a:ext cx="28232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6CE482-25D2-DB3A-0561-A38F686B79E6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2407299" y="1821814"/>
            <a:ext cx="2860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E261D7-91E7-E93F-0E6B-BF23FEC3BA9C}"/>
              </a:ext>
            </a:extLst>
          </p:cNvPr>
          <p:cNvSpPr/>
          <p:nvPr/>
        </p:nvSpPr>
        <p:spPr>
          <a:xfrm rot="10800000">
            <a:off x="152498" y="1699692"/>
            <a:ext cx="339866" cy="234669"/>
          </a:xfrm>
          <a:prstGeom prst="rightArrow">
            <a:avLst/>
          </a:pr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5" name="Graphic 34" descr="Fingerprint with solid fill">
            <a:extLst>
              <a:ext uri="{FF2B5EF4-FFF2-40B4-BE49-F238E27FC236}">
                <a16:creationId xmlns:a16="http://schemas.microsoft.com/office/drawing/2014/main" id="{63FA9603-EAAC-01CB-BE25-1DB48F14C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47" y="162679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8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6F51"/>
            </a:gs>
            <a:gs pos="100000">
              <a:srgbClr val="E9C46A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78548-ADFB-4485-7D7D-87F41852D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22921-240D-FB69-79D6-50F7F7F9CEF9}"/>
              </a:ext>
            </a:extLst>
          </p:cNvPr>
          <p:cNvCxnSpPr>
            <a:cxnSpLocks/>
          </p:cNvCxnSpPr>
          <p:nvPr/>
        </p:nvCxnSpPr>
        <p:spPr>
          <a:xfrm>
            <a:off x="-35744" y="1532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55319-26D5-AAB6-492D-9E6E28C18256}"/>
              </a:ext>
            </a:extLst>
          </p:cNvPr>
          <p:cNvCxnSpPr>
            <a:cxnSpLocks/>
          </p:cNvCxnSpPr>
          <p:nvPr/>
        </p:nvCxnSpPr>
        <p:spPr>
          <a:xfrm>
            <a:off x="-35744" y="1604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549BEE-614F-9B53-F039-604A7ED20C66}"/>
              </a:ext>
            </a:extLst>
          </p:cNvPr>
          <p:cNvCxnSpPr>
            <a:cxnSpLocks/>
          </p:cNvCxnSpPr>
          <p:nvPr/>
        </p:nvCxnSpPr>
        <p:spPr>
          <a:xfrm>
            <a:off x="-35744" y="1676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B07E76-7E62-35E9-F6EA-EC9DAFC0C338}"/>
              </a:ext>
            </a:extLst>
          </p:cNvPr>
          <p:cNvCxnSpPr>
            <a:cxnSpLocks/>
          </p:cNvCxnSpPr>
          <p:nvPr/>
        </p:nvCxnSpPr>
        <p:spPr>
          <a:xfrm>
            <a:off x="-35744" y="1748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569080-ACB1-DC75-90C6-5E53C9CA20A2}"/>
              </a:ext>
            </a:extLst>
          </p:cNvPr>
          <p:cNvCxnSpPr>
            <a:cxnSpLocks/>
          </p:cNvCxnSpPr>
          <p:nvPr/>
        </p:nvCxnSpPr>
        <p:spPr>
          <a:xfrm>
            <a:off x="-35744" y="1820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AD93AC-ED13-DA14-F28B-6BA72C4ADEA8}"/>
              </a:ext>
            </a:extLst>
          </p:cNvPr>
          <p:cNvCxnSpPr>
            <a:cxnSpLocks/>
          </p:cNvCxnSpPr>
          <p:nvPr/>
        </p:nvCxnSpPr>
        <p:spPr>
          <a:xfrm>
            <a:off x="-35744" y="1892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EDBF83-10D4-266C-580E-27E238BCE155}"/>
              </a:ext>
            </a:extLst>
          </p:cNvPr>
          <p:cNvCxnSpPr>
            <a:cxnSpLocks/>
          </p:cNvCxnSpPr>
          <p:nvPr/>
        </p:nvCxnSpPr>
        <p:spPr>
          <a:xfrm>
            <a:off x="-35744" y="1964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77E2A5-6CE0-15FE-5A74-FA870CEAC9A0}"/>
              </a:ext>
            </a:extLst>
          </p:cNvPr>
          <p:cNvCxnSpPr>
            <a:cxnSpLocks/>
          </p:cNvCxnSpPr>
          <p:nvPr/>
        </p:nvCxnSpPr>
        <p:spPr>
          <a:xfrm>
            <a:off x="-35744" y="2036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0E42D8-9382-9E8C-D7E1-31178FF52C79}"/>
              </a:ext>
            </a:extLst>
          </p:cNvPr>
          <p:cNvCxnSpPr>
            <a:cxnSpLocks/>
          </p:cNvCxnSpPr>
          <p:nvPr/>
        </p:nvCxnSpPr>
        <p:spPr>
          <a:xfrm>
            <a:off x="-35744" y="2108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C1ADFD-B3D2-8464-E078-E6BD962AE9E0}"/>
              </a:ext>
            </a:extLst>
          </p:cNvPr>
          <p:cNvCxnSpPr>
            <a:cxnSpLocks/>
          </p:cNvCxnSpPr>
          <p:nvPr/>
        </p:nvCxnSpPr>
        <p:spPr>
          <a:xfrm>
            <a:off x="-35744" y="2180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D42BCC-A483-8DE9-C200-8A04279EB74C}"/>
              </a:ext>
            </a:extLst>
          </p:cNvPr>
          <p:cNvSpPr/>
          <p:nvPr/>
        </p:nvSpPr>
        <p:spPr>
          <a:xfrm>
            <a:off x="185391" y="180516"/>
            <a:ext cx="4015134" cy="293093"/>
          </a:xfrm>
          <a:prstGeom prst="roundRect">
            <a:avLst/>
          </a:prstGeom>
          <a:solidFill>
            <a:srgbClr val="C9CB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dirty="0"/>
              <a:t>Unit 1: Introduction to Treble Clef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061F308-2032-8D83-BE29-9CAFF9075B16}"/>
              </a:ext>
            </a:extLst>
          </p:cNvPr>
          <p:cNvSpPr/>
          <p:nvPr/>
        </p:nvSpPr>
        <p:spPr>
          <a:xfrm>
            <a:off x="185391" y="625428"/>
            <a:ext cx="4015134" cy="293093"/>
          </a:xfrm>
          <a:prstGeom prst="roundRect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dirty="0"/>
              <a:t>Unit 2: Introduction to Bass Clef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A72196C-BB8E-8103-64C6-B80F989AE934}"/>
              </a:ext>
            </a:extLst>
          </p:cNvPr>
          <p:cNvSpPr/>
          <p:nvPr/>
        </p:nvSpPr>
        <p:spPr>
          <a:xfrm>
            <a:off x="185391" y="1070340"/>
            <a:ext cx="4015134" cy="293093"/>
          </a:xfrm>
          <a:prstGeom prst="roundRect">
            <a:avLst/>
          </a:prstGeom>
          <a:solidFill>
            <a:srgbClr val="C9CB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dirty="0"/>
              <a:t>Unit 3: Adding Accidentals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4BF0C4-8D0B-DCA0-E586-35D138A452DA}"/>
              </a:ext>
            </a:extLst>
          </p:cNvPr>
          <p:cNvSpPr/>
          <p:nvPr/>
        </p:nvSpPr>
        <p:spPr>
          <a:xfrm>
            <a:off x="185391" y="1515252"/>
            <a:ext cx="4015134" cy="293093"/>
          </a:xfrm>
          <a:prstGeom prst="roundRect">
            <a:avLst/>
          </a:prstGeom>
          <a:solidFill>
            <a:srgbClr val="C9CB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dirty="0"/>
              <a:t>Unit 4: Key Signatures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B7377B3-171C-07F9-45D1-B73C617AFC80}"/>
              </a:ext>
            </a:extLst>
          </p:cNvPr>
          <p:cNvSpPr/>
          <p:nvPr/>
        </p:nvSpPr>
        <p:spPr>
          <a:xfrm>
            <a:off x="1605756" y="2146001"/>
            <a:ext cx="1397000" cy="666750"/>
          </a:xfrm>
          <a:prstGeom prst="roundRect">
            <a:avLst>
              <a:gd name="adj" fmla="val 32857"/>
            </a:avLst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Opening Menu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ACCCE65-F094-52CF-740F-75897AC3E82A}"/>
              </a:ext>
            </a:extLst>
          </p:cNvPr>
          <p:cNvSpPr/>
          <p:nvPr/>
        </p:nvSpPr>
        <p:spPr>
          <a:xfrm>
            <a:off x="4505326" y="180516"/>
            <a:ext cx="74294" cy="16278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BF212BA-ED83-AEB9-AAF1-CD7DBA54BE2E}"/>
              </a:ext>
            </a:extLst>
          </p:cNvPr>
          <p:cNvSpPr/>
          <p:nvPr/>
        </p:nvSpPr>
        <p:spPr>
          <a:xfrm>
            <a:off x="4519613" y="205916"/>
            <a:ext cx="45719" cy="61323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0" name="Graphic 59" descr="Fingerprint with solid fill">
            <a:extLst>
              <a:ext uri="{FF2B5EF4-FFF2-40B4-BE49-F238E27FC236}">
                <a16:creationId xmlns:a16="http://schemas.microsoft.com/office/drawing/2014/main" id="{B55CB8DE-288E-56A7-6637-E9E1E9FAE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649" y="1463478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2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1CDD51-B760-792E-B2E5-3D2142153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D519B47-929C-D09F-DC56-8BE686A38C56}"/>
              </a:ext>
            </a:extLst>
          </p:cNvPr>
          <p:cNvSpPr/>
          <p:nvPr/>
        </p:nvSpPr>
        <p:spPr>
          <a:xfrm>
            <a:off x="752460" y="1641814"/>
            <a:ext cx="361445" cy="36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FFF062-B320-61C6-2D71-20308A2145F6}"/>
              </a:ext>
            </a:extLst>
          </p:cNvPr>
          <p:cNvSpPr/>
          <p:nvPr/>
        </p:nvSpPr>
        <p:spPr>
          <a:xfrm>
            <a:off x="1402088" y="1641814"/>
            <a:ext cx="361445" cy="36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B41E56-C30E-FF2E-39F0-8B4ABB3C8C3A}"/>
              </a:ext>
            </a:extLst>
          </p:cNvPr>
          <p:cNvSpPr/>
          <p:nvPr/>
        </p:nvSpPr>
        <p:spPr>
          <a:xfrm>
            <a:off x="2045854" y="1641814"/>
            <a:ext cx="361445" cy="36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FB97EC-FA39-A87E-E5CF-0E81F92F1390}"/>
              </a:ext>
            </a:extLst>
          </p:cNvPr>
          <p:cNvSpPr/>
          <p:nvPr/>
        </p:nvSpPr>
        <p:spPr>
          <a:xfrm>
            <a:off x="2693389" y="1641814"/>
            <a:ext cx="361445" cy="36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56E506-D890-D0EE-FDAC-6522E07BCB2F}"/>
              </a:ext>
            </a:extLst>
          </p:cNvPr>
          <p:cNvSpPr/>
          <p:nvPr/>
        </p:nvSpPr>
        <p:spPr>
          <a:xfrm>
            <a:off x="91709" y="83618"/>
            <a:ext cx="4412857" cy="501706"/>
          </a:xfrm>
          <a:prstGeom prst="roundRect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      Unit 4: Key Signatures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73498E-E36B-2676-8F20-F02B4421D566}"/>
              </a:ext>
            </a:extLst>
          </p:cNvPr>
          <p:cNvGrpSpPr/>
          <p:nvPr/>
        </p:nvGrpSpPr>
        <p:grpSpPr>
          <a:xfrm>
            <a:off x="185390" y="249484"/>
            <a:ext cx="214339" cy="169973"/>
            <a:chOff x="463942" y="612837"/>
            <a:chExt cx="248160" cy="169973"/>
          </a:xfrm>
          <a:solidFill>
            <a:srgbClr val="E76F51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905F48C-B9EE-9478-827F-FBFB6F6764B4}"/>
                </a:ext>
              </a:extLst>
            </p:cNvPr>
            <p:cNvSpPr/>
            <p:nvPr/>
          </p:nvSpPr>
          <p:spPr>
            <a:xfrm>
              <a:off x="463944" y="612837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541E8B7-C49F-7CCE-0A4B-2D5FE451DB1D}"/>
                </a:ext>
              </a:extLst>
            </p:cNvPr>
            <p:cNvSpPr/>
            <p:nvPr/>
          </p:nvSpPr>
          <p:spPr>
            <a:xfrm>
              <a:off x="463943" y="674964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8FA1F-EDDC-E4BB-2E94-4E5958E4AE19}"/>
                </a:ext>
              </a:extLst>
            </p:cNvPr>
            <p:cNvSpPr/>
            <p:nvPr/>
          </p:nvSpPr>
          <p:spPr>
            <a:xfrm>
              <a:off x="463942" y="737091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4F0F58B-97D3-18C6-121E-492C6EE4C12D}"/>
              </a:ext>
            </a:extLst>
          </p:cNvPr>
          <p:cNvSpPr/>
          <p:nvPr/>
        </p:nvSpPr>
        <p:spPr>
          <a:xfrm>
            <a:off x="3420393" y="1641814"/>
            <a:ext cx="361445" cy="360000"/>
          </a:xfrm>
          <a:prstGeom prst="ellipse">
            <a:avLst/>
          </a:prstGeom>
          <a:solidFill>
            <a:srgbClr val="C9CB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8119A67-179D-A04A-8A01-3A734167723C}"/>
              </a:ext>
            </a:extLst>
          </p:cNvPr>
          <p:cNvSpPr/>
          <p:nvPr/>
        </p:nvSpPr>
        <p:spPr>
          <a:xfrm>
            <a:off x="3354307" y="2017940"/>
            <a:ext cx="132170" cy="129472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88ACF3A8-37DD-C3EB-4DB1-A2C5D7EC9744}"/>
              </a:ext>
            </a:extLst>
          </p:cNvPr>
          <p:cNvSpPr/>
          <p:nvPr/>
        </p:nvSpPr>
        <p:spPr>
          <a:xfrm>
            <a:off x="3535030" y="2048091"/>
            <a:ext cx="132170" cy="129472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31A20DE5-BE7E-090B-AA34-9C9DEB203615}"/>
              </a:ext>
            </a:extLst>
          </p:cNvPr>
          <p:cNvSpPr/>
          <p:nvPr/>
        </p:nvSpPr>
        <p:spPr>
          <a:xfrm>
            <a:off x="3715753" y="2017940"/>
            <a:ext cx="132170" cy="129472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CB4127A-EC14-5AEB-00A2-53AF11CDB52F}"/>
              </a:ext>
            </a:extLst>
          </p:cNvPr>
          <p:cNvSpPr/>
          <p:nvPr/>
        </p:nvSpPr>
        <p:spPr>
          <a:xfrm>
            <a:off x="4116149" y="1704479"/>
            <a:ext cx="339866" cy="234669"/>
          </a:xfrm>
          <a:prstGeom prst="rightArrow">
            <a:avLst/>
          </a:pr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325C82-2588-DCFE-4887-F111B6EF9E6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13905" y="1821814"/>
            <a:ext cx="28818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327CFC-F6D7-61C2-79DA-4D3ACAFC280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763533" y="1821814"/>
            <a:ext cx="28232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C0B7FD-C4E2-313E-414B-E49FA9ACA5E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407299" y="1821814"/>
            <a:ext cx="28609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C9C1FFC3-85EE-D190-19BB-580793203409}"/>
              </a:ext>
            </a:extLst>
          </p:cNvPr>
          <p:cNvSpPr/>
          <p:nvPr/>
        </p:nvSpPr>
        <p:spPr>
          <a:xfrm>
            <a:off x="675585" y="1281537"/>
            <a:ext cx="515193" cy="300185"/>
          </a:xfrm>
          <a:prstGeom prst="flowChartOffpageConnector">
            <a:avLst/>
          </a:prstGeom>
          <a:solidFill>
            <a:srgbClr val="2646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Start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746C5D3-B66B-41DC-BBE8-8527C7422F01}"/>
              </a:ext>
            </a:extLst>
          </p:cNvPr>
          <p:cNvSpPr/>
          <p:nvPr/>
        </p:nvSpPr>
        <p:spPr>
          <a:xfrm rot="10800000">
            <a:off x="152498" y="1699692"/>
            <a:ext cx="339866" cy="234669"/>
          </a:xfrm>
          <a:prstGeom prst="rightArrow">
            <a:avLst/>
          </a:pr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2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59</Words>
  <Application>Microsoft Office PowerPoint</Application>
  <PresentationFormat>Custom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jacric00769@NBSS.NBED.NB.CA</dc:creator>
  <cp:lastModifiedBy>jacric00769@NBSS.NBED.NB.CA</cp:lastModifiedBy>
  <cp:revision>83</cp:revision>
  <dcterms:created xsi:type="dcterms:W3CDTF">2024-10-28T11:55:37Z</dcterms:created>
  <dcterms:modified xsi:type="dcterms:W3CDTF">2024-10-30T01:11:40Z</dcterms:modified>
</cp:coreProperties>
</file>