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41" autoAdjust="0"/>
  </p:normalViewPr>
  <p:slideViewPr>
    <p:cSldViewPr snapToGrid="0">
      <p:cViewPr>
        <p:scale>
          <a:sx n="50" d="100"/>
          <a:sy n="50" d="100"/>
        </p:scale>
        <p:origin x="1485" y="8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CCF1A-0299-49A3-97B9-1ADCF312DAD5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5C08E-88D5-4D81-AD8A-710C39B409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5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5C08E-88D5-4D81-AD8A-710C39B4097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492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6D41-7EAF-E1C9-17CA-FF2542B2D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54254-8DB0-FD4E-1AD2-4775B2DF7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F0F10-692E-714C-0170-978941F5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3CDB-26F9-43D7-9394-334A34561FD8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EEDB2-B192-6F71-F7FE-F1C3B73E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33DDB-8ADE-28C3-2199-C803D8FD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AC49-DE06-4B06-81CA-B5FE900E23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77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8B54-9C11-A7E1-F3CF-9DEB148D5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0FCE3-E255-7B3B-9865-05E16EC92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E9B6A-CFB4-557B-93E4-0D97F876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3CDB-26F9-43D7-9394-334A34561FD8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D4E05-A6F3-A001-26FF-3FC24AE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F33B8-6007-D040-B9E2-C1E0902A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AC49-DE06-4B06-81CA-B5FE900E23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69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27BB8D-44CF-FA95-84F7-0AB74E803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89BE0-B56C-8847-9E45-42D5D27D5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6296C-CFCE-149D-F686-0352C6FE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3CDB-26F9-43D7-9394-334A34561FD8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BAC67-14E4-D4F5-EEB3-0262F0C8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0C5A-7698-E766-5F4E-6D5C4638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AC49-DE06-4B06-81CA-B5FE900E23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8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F2FB-CFBE-940A-2691-F7F7CC74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CA5DA-66CA-817D-B5D8-C7F36ABD2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FEE3C-8442-D9EF-F848-3FD41F7C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3CDB-26F9-43D7-9394-334A34561FD8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7A4B2-3894-98EF-3996-DE718967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85CAB-2B2F-3140-60DA-F4D5C174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AC49-DE06-4B06-81CA-B5FE900E23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706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3D12-7016-B37E-18E3-CAB357BD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8EFBF-E08D-90EC-EF32-FB47B95F5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0F156-0C78-D0A3-239F-5CA00D18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3CDB-26F9-43D7-9394-334A34561FD8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10D01-FBAA-E1B7-4283-7C8AC711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09B7A-9640-417F-EE8E-D41FFA2E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AC49-DE06-4B06-81CA-B5FE900E23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924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6810-C153-F934-3662-C8AFDE38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F55C9-2AE2-C8E4-FE0C-B450ECBFD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71958-16E5-D963-DF60-889DDD023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F0382-31E3-E901-993F-07A826AF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3CDB-26F9-43D7-9394-334A34561FD8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63FBF-75DA-1CB2-646C-D226DA51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BA203-9626-4B59-69D5-6D700A65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AC49-DE06-4B06-81CA-B5FE900E23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426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5833-0216-66BB-7FAE-C5A95E90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60E8-9479-65B6-CFBF-F4AE50B3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732F8-D913-12FB-60E8-70056AFFC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45420-B6BB-3EE8-E410-AADA5A4FB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D05C9-9FD8-DA1A-2467-8A6AD677B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BC84D-0F3A-06B3-866C-A006B74D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3CDB-26F9-43D7-9394-334A34561FD8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AB4EB-5BA3-A26E-DE4C-5EE3CB1C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8A2F4-9EFF-7327-F0AF-AF19208F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AC49-DE06-4B06-81CA-B5FE900E23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497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8C66-93C5-FF7A-A5E8-0210EA12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4683C-63BE-30DD-95B6-EAE354BF2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3CDB-26F9-43D7-9394-334A34561FD8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9C2CD-E5C7-F4E6-7BCA-B1CF0429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7AF96-6CD0-AAF6-2FB5-DDFBF5C1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AC49-DE06-4B06-81CA-B5FE900E23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17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F268EA-6F0A-C5D1-23B3-9787983D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3CDB-26F9-43D7-9394-334A34561FD8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05107-9EC9-4D5A-0BF2-6F0C0A7D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B3EC3-6EC5-1E50-9223-0347D4C6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AC49-DE06-4B06-81CA-B5FE900E23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855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88CC-B9B2-3652-3821-35ECAAA8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1C20-A5A4-5825-9292-B9300B09A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CE1DD-8295-5267-2232-14B205ACD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0DE33-53B2-F10F-20CD-2D4D8116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3CDB-26F9-43D7-9394-334A34561FD8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752C3-D687-BC21-4511-B925C67F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D04A4-A6F8-721D-377E-366C6033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AC49-DE06-4B06-81CA-B5FE900E23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470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BA73-BF7B-AC8E-E844-38E3D868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3F498-80F5-6A8B-A81D-9433F9AA2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2EAB2-C469-4C96-3C8E-2367DBD4A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0AAC8-6CAE-3C9F-60A0-83F1887C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3CDB-26F9-43D7-9394-334A34561FD8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63624-557A-3919-401F-E7573269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666ED-2158-8BD5-E26E-FE31C14F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AC49-DE06-4B06-81CA-B5FE900E23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04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D6684-F87D-5BE4-A1DC-29FBC439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818E7-F3AE-7B48-0C06-0928DC69C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AE5B0-B621-A2EF-8625-4B1F26097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B73CDB-26F9-43D7-9394-334A34561FD8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8DCC8-A62E-BA97-FF92-8DC1488D1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90932-ADA6-AAC4-44F4-322BC6A33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3AAC49-DE06-4B06-81CA-B5FE900E23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54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5.png"/><Relationship Id="rId22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FECC7C-28FC-648F-6728-1B937299A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7" y="247648"/>
            <a:ext cx="2216795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AFD380-4E49-830B-3634-2E02B5CF6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885" y="247648"/>
            <a:ext cx="2216795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D57EB3-0423-1B0D-E91C-29322C196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063" y="247650"/>
            <a:ext cx="2216795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C01AEE-8BB7-2534-970D-4066AC377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2470429"/>
            <a:ext cx="2216795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02613C-4ADE-E9B4-DB2E-3796F66E1E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5666" y="2470429"/>
            <a:ext cx="2216795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0E72F8-3107-070C-67D3-167E4DD67D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4979" y="2470429"/>
            <a:ext cx="2216795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1D24C9-61CD-0FBC-AE5E-2EEB87C4E2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5845" y="2470429"/>
            <a:ext cx="2216795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44EA9E-4289-6CA8-D7FA-EEB3DECB47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" y="4693211"/>
            <a:ext cx="2216795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BC0111-B208-3BD6-A23A-776E4B7976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9884" y="4694577"/>
            <a:ext cx="2216795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E44AB8-A06B-32C0-2350-9F383662D0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09197" y="4693211"/>
            <a:ext cx="2216795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F33AAE-53EB-7D6D-F2C5-5FE7D2A402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08510" y="4687417"/>
            <a:ext cx="2216795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C5FA3D-0EA8-1BDE-16B0-834B7018CF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14974" y="247648"/>
            <a:ext cx="2216795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D1EF537-BC3E-1028-D94D-826428AAE39B}"/>
              </a:ext>
            </a:extLst>
          </p:cNvPr>
          <p:cNvSpPr txBox="1"/>
          <p:nvPr/>
        </p:nvSpPr>
        <p:spPr>
          <a:xfrm>
            <a:off x="304801" y="1687647"/>
            <a:ext cx="221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is greeted with launch screen when first opening app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D2BFE7-8ED3-0A02-A461-3B5CAAA4A576}"/>
              </a:ext>
            </a:extLst>
          </p:cNvPr>
          <p:cNvSpPr txBox="1"/>
          <p:nvPr/>
        </p:nvSpPr>
        <p:spPr>
          <a:xfrm>
            <a:off x="3309887" y="1686281"/>
            <a:ext cx="221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selects start option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AACB5E-55EA-C08E-CD7C-10784FA2896A}"/>
              </a:ext>
            </a:extLst>
          </p:cNvPr>
          <p:cNvSpPr txBox="1"/>
          <p:nvPr/>
        </p:nvSpPr>
        <p:spPr>
          <a:xfrm>
            <a:off x="304797" y="3910429"/>
            <a:ext cx="221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touches a note on screen to select a note. That note is played through the device for the user to hear.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2DC636-B710-BFA2-0CCE-A26789A8CC54}"/>
              </a:ext>
            </a:extLst>
          </p:cNvPr>
          <p:cNvSpPr txBox="1"/>
          <p:nvPr/>
        </p:nvSpPr>
        <p:spPr>
          <a:xfrm>
            <a:off x="304800" y="6134577"/>
            <a:ext cx="221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submits again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2AC787-C47C-A23A-E1C1-00F7AF429E4C}"/>
              </a:ext>
            </a:extLst>
          </p:cNvPr>
          <p:cNvSpPr txBox="1"/>
          <p:nvPr/>
        </p:nvSpPr>
        <p:spPr>
          <a:xfrm>
            <a:off x="3309887" y="3910429"/>
            <a:ext cx="221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submits their guess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A02EDB-CF64-0166-5281-AA6C858B9C7D}"/>
              </a:ext>
            </a:extLst>
          </p:cNvPr>
          <p:cNvSpPr txBox="1"/>
          <p:nvPr/>
        </p:nvSpPr>
        <p:spPr>
          <a:xfrm>
            <a:off x="3315666" y="6127417"/>
            <a:ext cx="221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gets the correct answer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431D18-D751-2A2A-825C-D88F6A0B441A}"/>
              </a:ext>
            </a:extLst>
          </p:cNvPr>
          <p:cNvSpPr txBox="1"/>
          <p:nvPr/>
        </p:nvSpPr>
        <p:spPr>
          <a:xfrm>
            <a:off x="6309197" y="1686281"/>
            <a:ext cx="221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lands on navigation menu and taps to begin lesson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E42774-3653-7F18-B288-24842CB2AFCF}"/>
              </a:ext>
            </a:extLst>
          </p:cNvPr>
          <p:cNvSpPr txBox="1"/>
          <p:nvPr/>
        </p:nvSpPr>
        <p:spPr>
          <a:xfrm>
            <a:off x="6309197" y="3910428"/>
            <a:ext cx="221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Wrong answer: returns to the default state in panel 4 for user to try again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28E1AF-73EF-705A-FCEE-D520B268D2B5}"/>
              </a:ext>
            </a:extLst>
          </p:cNvPr>
          <p:cNvSpPr txBox="1"/>
          <p:nvPr/>
        </p:nvSpPr>
        <p:spPr>
          <a:xfrm>
            <a:off x="6303418" y="6127417"/>
            <a:ext cx="221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The user completes the lesson and returns to navigation menu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EEBD08-84BC-0999-47B4-BBCBCEF8D70A}"/>
              </a:ext>
            </a:extLst>
          </p:cNvPr>
          <p:cNvSpPr txBox="1"/>
          <p:nvPr/>
        </p:nvSpPr>
        <p:spPr>
          <a:xfrm>
            <a:off x="9256601" y="1693441"/>
            <a:ext cx="221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Lesson begins: the user is presented a note to identify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CDFDB7-EB5D-A045-BF10-48B589BBA46E}"/>
              </a:ext>
            </a:extLst>
          </p:cNvPr>
          <p:cNvSpPr txBox="1"/>
          <p:nvPr/>
        </p:nvSpPr>
        <p:spPr>
          <a:xfrm>
            <a:off x="9279654" y="3910428"/>
            <a:ext cx="221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can try again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25E8AC-5A4C-1DC4-DFE2-1845C30E9109}"/>
              </a:ext>
            </a:extLst>
          </p:cNvPr>
          <p:cNvSpPr txBox="1"/>
          <p:nvPr/>
        </p:nvSpPr>
        <p:spPr>
          <a:xfrm>
            <a:off x="9325846" y="6097661"/>
            <a:ext cx="221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Navigation menu is updated with completed drill</a:t>
            </a:r>
          </a:p>
        </p:txBody>
      </p:sp>
      <p:pic>
        <p:nvPicPr>
          <p:cNvPr id="32" name="Graphic 31" descr="Volume with solid fill">
            <a:extLst>
              <a:ext uri="{FF2B5EF4-FFF2-40B4-BE49-F238E27FC236}">
                <a16:creationId xmlns:a16="http://schemas.microsoft.com/office/drawing/2014/main" id="{4543B75C-DB08-BB34-CF7A-82EF586EDA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96381" y="2914746"/>
            <a:ext cx="499154" cy="499154"/>
          </a:xfrm>
          <a:prstGeom prst="rect">
            <a:avLst/>
          </a:prstGeom>
        </p:spPr>
      </p:pic>
      <p:pic>
        <p:nvPicPr>
          <p:cNvPr id="33" name="Graphic 32" descr="Volume with solid fill">
            <a:extLst>
              <a:ext uri="{FF2B5EF4-FFF2-40B4-BE49-F238E27FC236}">
                <a16:creationId xmlns:a16="http://schemas.microsoft.com/office/drawing/2014/main" id="{47AAAC98-9C23-23A2-5957-0D74416114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339254" y="2932094"/>
            <a:ext cx="499154" cy="4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9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6A01A-322B-E495-B07F-6CEBE91FB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820A582-731D-1595-5C43-F45EBD78798E}"/>
              </a:ext>
            </a:extLst>
          </p:cNvPr>
          <p:cNvSpPr txBox="1"/>
          <p:nvPr/>
        </p:nvSpPr>
        <p:spPr>
          <a:xfrm>
            <a:off x="138313" y="1654860"/>
            <a:ext cx="221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taps the gear icon to open the menu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1CC0AC-16A2-9C6A-E394-EE8F4E5FE37E}"/>
              </a:ext>
            </a:extLst>
          </p:cNvPr>
          <p:cNvSpPr txBox="1"/>
          <p:nvPr/>
        </p:nvSpPr>
        <p:spPr>
          <a:xfrm>
            <a:off x="3143399" y="1653494"/>
            <a:ext cx="221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is presented with the menu: Currently no midi is connected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E6DB63-A5EE-DE28-91ED-34B182176741}"/>
              </a:ext>
            </a:extLst>
          </p:cNvPr>
          <p:cNvSpPr txBox="1"/>
          <p:nvPr/>
        </p:nvSpPr>
        <p:spPr>
          <a:xfrm>
            <a:off x="122432" y="3901654"/>
            <a:ext cx="221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closes menu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6FAD2-9EC8-7A1C-410F-071187A8FCAC}"/>
              </a:ext>
            </a:extLst>
          </p:cNvPr>
          <p:cNvSpPr txBox="1"/>
          <p:nvPr/>
        </p:nvSpPr>
        <p:spPr>
          <a:xfrm>
            <a:off x="2928262" y="3901654"/>
            <a:ext cx="2416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submits their guess via MIDI Keyboard. The corresponding note is played for the user to hear.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2FB6F8-74B3-2C8B-B67E-3BB6132D4FD2}"/>
              </a:ext>
            </a:extLst>
          </p:cNvPr>
          <p:cNvSpPr txBox="1"/>
          <p:nvPr/>
        </p:nvSpPr>
        <p:spPr>
          <a:xfrm>
            <a:off x="6142709" y="1653494"/>
            <a:ext cx="221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gets their NEKTAR SE25 MIDI Keyboard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2E99FB-60B0-B9F6-F2FD-04F5C8FBA70C}"/>
              </a:ext>
            </a:extLst>
          </p:cNvPr>
          <p:cNvSpPr txBox="1"/>
          <p:nvPr/>
        </p:nvSpPr>
        <p:spPr>
          <a:xfrm>
            <a:off x="6126832" y="3901653"/>
            <a:ext cx="221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gets the right answer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7A61E1-64DC-4F3E-2555-6BBC8FF6CFBF}"/>
              </a:ext>
            </a:extLst>
          </p:cNvPr>
          <p:cNvSpPr txBox="1"/>
          <p:nvPr/>
        </p:nvSpPr>
        <p:spPr>
          <a:xfrm>
            <a:off x="9090113" y="1660654"/>
            <a:ext cx="221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connects the device: Option to choose MIDI device is now available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73217-9645-CB6A-4269-8D0927CE14E0}"/>
              </a:ext>
            </a:extLst>
          </p:cNvPr>
          <p:cNvSpPr txBox="1"/>
          <p:nvPr/>
        </p:nvSpPr>
        <p:spPr>
          <a:xfrm>
            <a:off x="9097289" y="3901653"/>
            <a:ext cx="221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can try again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EA0485-3DBC-9F91-AEDE-FCA770F20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21" y="84394"/>
            <a:ext cx="2305250" cy="1497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587763-558E-33F5-7459-35FBA3AB8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463" y="84394"/>
            <a:ext cx="2305250" cy="1497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A74D8D-373D-5AEE-5056-7B853EAFB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0814" y="76178"/>
            <a:ext cx="2305250" cy="1497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A3F2A5-7BF9-2A42-9247-738CA0666E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8937" y="84676"/>
            <a:ext cx="2305250" cy="1497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32DA5DB-853B-0F8C-EE80-14C3810842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313" y="2404193"/>
            <a:ext cx="2305250" cy="1497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3B26313-802B-A2E5-00DD-71FE6094B3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4251" y="2404193"/>
            <a:ext cx="2305250" cy="1497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9381E13-52E4-1BF9-822E-56413C62FC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0385" y="2404193"/>
            <a:ext cx="2305250" cy="1497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774547A-93C0-1815-3FFE-0C228EAB0D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68937" y="2404193"/>
            <a:ext cx="2305250" cy="1497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Graphic 35" descr="Volume with solid fill">
            <a:extLst>
              <a:ext uri="{FF2B5EF4-FFF2-40B4-BE49-F238E27FC236}">
                <a16:creationId xmlns:a16="http://schemas.microsoft.com/office/drawing/2014/main" id="{F5B7551F-87D6-943A-24FB-755E82B39E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70398" y="2839858"/>
            <a:ext cx="499154" cy="4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3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C5511-64AF-5C20-9A69-5A0E0A876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CF80E6-1B28-63A4-B10F-CF4487404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1" y="276623"/>
            <a:ext cx="2216795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38C11D-F6D9-71FD-8EB8-3556376B4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179" y="276623"/>
            <a:ext cx="2216795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2E215D-C663-A905-17B6-6677C3652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9357" y="276625"/>
            <a:ext cx="2216795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00A591-480C-1A01-7330-2A8C9D37A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094" y="2499404"/>
            <a:ext cx="2216795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2909EC-553A-DD52-84C3-BC1438B94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4960" y="2499404"/>
            <a:ext cx="2216795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6B3252-285A-D068-CEBD-DF1B6066CE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4273" y="2499404"/>
            <a:ext cx="2216795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14B958-4A76-8670-0B9F-74C8064F46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5139" y="2499404"/>
            <a:ext cx="2216795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9638CC-3DEF-E856-8847-189CFD323F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1846" y="4666092"/>
            <a:ext cx="2305251" cy="1497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613DBE-967C-E2E0-5AE2-3397E1B243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9865" y="4666092"/>
            <a:ext cx="2305250" cy="14974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379ADF-7ED7-902C-1FE9-38516E86A6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4268" y="276623"/>
            <a:ext cx="2216795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1C7D9C-F73B-36B6-4968-550035475003}"/>
              </a:ext>
            </a:extLst>
          </p:cNvPr>
          <p:cNvSpPr txBox="1"/>
          <p:nvPr/>
        </p:nvSpPr>
        <p:spPr>
          <a:xfrm>
            <a:off x="484095" y="1716622"/>
            <a:ext cx="221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has finished all lessons in unit 1 and proceeds to do the drill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A9C1E-F7E0-3F81-1014-CE7801AABE8F}"/>
              </a:ext>
            </a:extLst>
          </p:cNvPr>
          <p:cNvSpPr txBox="1"/>
          <p:nvPr/>
        </p:nvSpPr>
        <p:spPr>
          <a:xfrm>
            <a:off x="3489181" y="1715256"/>
            <a:ext cx="221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starts drill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B0EA8-CB4F-6A9A-F287-FC53B2F9BFF6}"/>
              </a:ext>
            </a:extLst>
          </p:cNvPr>
          <p:cNvSpPr txBox="1"/>
          <p:nvPr/>
        </p:nvSpPr>
        <p:spPr>
          <a:xfrm>
            <a:off x="484091" y="3939404"/>
            <a:ext cx="221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submits their guess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07B481-F06F-07D3-D570-9513C0A06691}"/>
              </a:ext>
            </a:extLst>
          </p:cNvPr>
          <p:cNvSpPr txBox="1"/>
          <p:nvPr/>
        </p:nvSpPr>
        <p:spPr>
          <a:xfrm>
            <a:off x="484094" y="6163552"/>
            <a:ext cx="221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The answer they got wrong is compiled in a lesson for them to complete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09DDB1-9E10-977B-1430-868236EDFCC6}"/>
              </a:ext>
            </a:extLst>
          </p:cNvPr>
          <p:cNvSpPr txBox="1"/>
          <p:nvPr/>
        </p:nvSpPr>
        <p:spPr>
          <a:xfrm>
            <a:off x="3489181" y="3939404"/>
            <a:ext cx="221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is immediately presented with a next note to identify.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8F2F03-B5BC-23D2-D261-3D08DA9B6CCE}"/>
              </a:ext>
            </a:extLst>
          </p:cNvPr>
          <p:cNvSpPr txBox="1"/>
          <p:nvPr/>
        </p:nvSpPr>
        <p:spPr>
          <a:xfrm>
            <a:off x="3494960" y="6156392"/>
            <a:ext cx="221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tries the problem from the review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C40EB8-4301-9BE9-FEC9-8F5321399516}"/>
              </a:ext>
            </a:extLst>
          </p:cNvPr>
          <p:cNvSpPr txBox="1"/>
          <p:nvPr/>
        </p:nvSpPr>
        <p:spPr>
          <a:xfrm>
            <a:off x="6488491" y="1715256"/>
            <a:ext cx="221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Drill begins: The user is presented with problems while timer counts down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9A039C-03CA-6CDE-F9FA-38F15ABC3F7D}"/>
              </a:ext>
            </a:extLst>
          </p:cNvPr>
          <p:cNvSpPr txBox="1"/>
          <p:nvPr/>
        </p:nvSpPr>
        <p:spPr>
          <a:xfrm>
            <a:off x="6488491" y="3939403"/>
            <a:ext cx="221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continues guessing until time runs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C1E262-D4E7-603E-2B18-537BE0D5319F}"/>
              </a:ext>
            </a:extLst>
          </p:cNvPr>
          <p:cNvSpPr txBox="1"/>
          <p:nvPr/>
        </p:nvSpPr>
        <p:spPr>
          <a:xfrm>
            <a:off x="6482712" y="6156392"/>
            <a:ext cx="221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gets it right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827E2B-852C-0808-63CB-B1D6EB68DA7F}"/>
              </a:ext>
            </a:extLst>
          </p:cNvPr>
          <p:cNvSpPr txBox="1"/>
          <p:nvPr/>
        </p:nvSpPr>
        <p:spPr>
          <a:xfrm>
            <a:off x="9435895" y="1722416"/>
            <a:ext cx="221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touches note that he guesses. Note is played through speaker.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D6D002-C8DB-A143-4740-9827D0E8BB60}"/>
              </a:ext>
            </a:extLst>
          </p:cNvPr>
          <p:cNvSpPr txBox="1"/>
          <p:nvPr/>
        </p:nvSpPr>
        <p:spPr>
          <a:xfrm>
            <a:off x="9458948" y="3939403"/>
            <a:ext cx="221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Drill is finished and user chooses to review their wrong answers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E5F282-7776-39A7-7AB8-27244E9A59E5}"/>
              </a:ext>
            </a:extLst>
          </p:cNvPr>
          <p:cNvSpPr txBox="1"/>
          <p:nvPr/>
        </p:nvSpPr>
        <p:spPr>
          <a:xfrm>
            <a:off x="9505140" y="6126636"/>
            <a:ext cx="242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The user finished the review and chooses to retry the drill. This brings them back to panel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64B6F9-CB2E-EDF3-D6A2-D3F623EC43B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9862" y="247892"/>
            <a:ext cx="2305250" cy="1497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698E17-E593-E08A-7978-42A22FC9BB5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67065" y="245014"/>
            <a:ext cx="2305250" cy="1497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050693-63D7-9660-43CC-C0ED55A928E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82712" y="216615"/>
            <a:ext cx="2305250" cy="1497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BA95AD-16E4-086C-CEAC-A432F33735C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87804" y="216615"/>
            <a:ext cx="2305250" cy="1497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417D6A8-708B-07C2-176C-65BCB827362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8531" y="2456992"/>
            <a:ext cx="2305250" cy="1497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8B06FF1-A7F6-EC0D-B0F9-6D31BC6469D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67065" y="2448159"/>
            <a:ext cx="2305250" cy="1497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C288EA7-8F74-B364-72EF-D652C5DB5F9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88491" y="2448159"/>
            <a:ext cx="2305250" cy="1497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E337EEF-9116-ED36-1D62-F20BAA8FC11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463181" y="2448159"/>
            <a:ext cx="2305250" cy="1497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BE0C38-3629-0744-7336-F125E9E3DE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531" y="4629176"/>
            <a:ext cx="2305250" cy="1497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F496D43-569A-DCEA-ED88-AE0BC15CCC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463181" y="4622961"/>
            <a:ext cx="2305250" cy="1497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Graphic 37" descr="Volume with solid fill">
            <a:extLst>
              <a:ext uri="{FF2B5EF4-FFF2-40B4-BE49-F238E27FC236}">
                <a16:creationId xmlns:a16="http://schemas.microsoft.com/office/drawing/2014/main" id="{B305E47E-198F-0E9C-FEBC-39F86278A36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606939" y="744167"/>
            <a:ext cx="499154" cy="499154"/>
          </a:xfrm>
          <a:prstGeom prst="rect">
            <a:avLst/>
          </a:prstGeom>
        </p:spPr>
      </p:pic>
      <p:pic>
        <p:nvPicPr>
          <p:cNvPr id="39" name="Graphic 38" descr="Volume with solid fill">
            <a:extLst>
              <a:ext uri="{FF2B5EF4-FFF2-40B4-BE49-F238E27FC236}">
                <a16:creationId xmlns:a16="http://schemas.microsoft.com/office/drawing/2014/main" id="{CAA084A4-2ACF-BDAE-6A1E-52A36A4B0CD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545987" y="2905679"/>
            <a:ext cx="499154" cy="499154"/>
          </a:xfrm>
          <a:prstGeom prst="rect">
            <a:avLst/>
          </a:prstGeom>
        </p:spPr>
      </p:pic>
      <p:pic>
        <p:nvPicPr>
          <p:cNvPr id="40" name="Graphic 39" descr="Volume with solid fill">
            <a:extLst>
              <a:ext uri="{FF2B5EF4-FFF2-40B4-BE49-F238E27FC236}">
                <a16:creationId xmlns:a16="http://schemas.microsoft.com/office/drawing/2014/main" id="{C34D7DF8-1935-E569-061B-13499088B18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559501" y="5122114"/>
            <a:ext cx="499154" cy="4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45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301</Words>
  <Application>Microsoft Office PowerPoint</Application>
  <PresentationFormat>Widescreen</PresentationFormat>
  <Paragraphs>33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jacric00769@NBSS.NBED.NB.CA</dc:creator>
  <cp:lastModifiedBy>jacric00769@NBSS.NBED.NB.CA</cp:lastModifiedBy>
  <cp:revision>56</cp:revision>
  <dcterms:created xsi:type="dcterms:W3CDTF">2024-10-30T00:50:06Z</dcterms:created>
  <dcterms:modified xsi:type="dcterms:W3CDTF">2024-10-30T02:31:08Z</dcterms:modified>
</cp:coreProperties>
</file>