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61A3E-AC6E-4B60-95A4-C1B3371851F9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0A3E0-14E8-4BE6-85AB-5C5385A62A4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34F6E-DEEE-400C-92A1-19923C75B907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3A1E1-D89E-4D9F-ACC7-724568FAD569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フッター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ja-JP"/>
              <a:t>マスター タイトルの書式設定</a:t>
            </a:r>
            <a:endParaRPr lang="ja-JP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>
            <a:lvl1pPr marL="228600" indent="-228600">
              <a:defRPr kumimoji="1" lang="ja-JP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kumimoji="1" lang="ja-JP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kumimoji="1" lang="ja-JP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defRPr kumimoji="1" lang="ja-JP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>
              <a:defRPr kumimoji="1" lang="ja-JP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マスター テキストの書式設定</a:t>
            </a:r>
            <a:endParaRPr kumimoji="1" lang="ja-JP" altLang="en-US" dirty="0" smtClean="0"/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2 レベル</a:t>
            </a:r>
            <a:endParaRPr kumimoji="1" lang="ja-JP" altLang="en-US" dirty="0" smtClean="0"/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altLang="ja-JP" smtClean="0"/>
            </a:fld>
            <a:endParaRPr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altLang="ja-JP" smtClean="0"/>
            </a:fld>
            <a:endParaRPr 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四角形 3"/>
          <p:cNvSpPr/>
          <p:nvPr/>
        </p:nvSpPr>
        <p:spPr>
          <a:xfrm>
            <a:off x="2968625" y="2262505"/>
            <a:ext cx="324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5" name="四角形 4"/>
          <p:cNvSpPr/>
          <p:nvPr/>
        </p:nvSpPr>
        <p:spPr>
          <a:xfrm rot="16200000">
            <a:off x="4048125" y="2555875"/>
            <a:ext cx="1080000" cy="75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6" name="四角形 5"/>
          <p:cNvSpPr/>
          <p:nvPr/>
        </p:nvSpPr>
        <p:spPr>
          <a:xfrm rot="16200000">
            <a:off x="4952365" y="2555875"/>
            <a:ext cx="1080000" cy="75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7" name="四角形 6"/>
          <p:cNvSpPr/>
          <p:nvPr/>
        </p:nvSpPr>
        <p:spPr>
          <a:xfrm rot="16200000">
            <a:off x="3144520" y="2555875"/>
            <a:ext cx="1080000" cy="75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8" name="四角形 7"/>
          <p:cNvSpPr/>
          <p:nvPr/>
        </p:nvSpPr>
        <p:spPr>
          <a:xfrm>
            <a:off x="4048125" y="3666490"/>
            <a:ext cx="1080000" cy="75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pic>
        <p:nvPicPr>
          <p:cNvPr id="9" name="図形 8" descr="index_q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5945" y="3727450"/>
            <a:ext cx="407035" cy="407035"/>
          </a:xfrm>
          <a:prstGeom prst="rect">
            <a:avLst/>
          </a:prstGeom>
        </p:spPr>
      </p:pic>
      <p:sp>
        <p:nvSpPr>
          <p:cNvPr id="10" name="四角形 9"/>
          <p:cNvSpPr/>
          <p:nvPr/>
        </p:nvSpPr>
        <p:spPr>
          <a:xfrm rot="16200000">
            <a:off x="6471285" y="1714500"/>
            <a:ext cx="1080000" cy="75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1" name="四角形 10"/>
          <p:cNvSpPr/>
          <p:nvPr/>
        </p:nvSpPr>
        <p:spPr>
          <a:xfrm rot="16200000">
            <a:off x="3850080" y="4791545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2889885" y="3321050"/>
            <a:ext cx="3548380" cy="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4589145" y="1990725"/>
            <a:ext cx="0" cy="270319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テキストボックス 13"/>
          <p:cNvSpPr txBox="1"/>
          <p:nvPr/>
        </p:nvSpPr>
        <p:spPr>
          <a:xfrm>
            <a:off x="4371340" y="1753235"/>
            <a:ext cx="273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/>
              <a:t>z</a:t>
            </a:r>
            <a:endParaRPr lang="en-US" altLang="ja-JP"/>
          </a:p>
        </p:txBody>
      </p:sp>
      <p:sp>
        <p:nvSpPr>
          <p:cNvPr id="15" name="テキストボックス 14"/>
          <p:cNvSpPr txBox="1"/>
          <p:nvPr/>
        </p:nvSpPr>
        <p:spPr>
          <a:xfrm>
            <a:off x="6282055" y="4275455"/>
            <a:ext cx="281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/>
              <a:t>x</a:t>
            </a:r>
            <a:endParaRPr lang="en-US" altLang="ja-JP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2675255" y="2286635"/>
            <a:ext cx="0" cy="21431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ボックス 16"/>
          <p:cNvSpPr txBox="1"/>
          <p:nvPr/>
        </p:nvSpPr>
        <p:spPr>
          <a:xfrm rot="16200000">
            <a:off x="2287905" y="3174365"/>
            <a:ext cx="529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/>
              <a:t>600</a:t>
            </a:r>
            <a:endParaRPr lang="en-US" altLang="ja-JP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2940050" y="1753235"/>
            <a:ext cx="325945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ボックス 18"/>
          <p:cNvSpPr txBox="1"/>
          <p:nvPr/>
        </p:nvSpPr>
        <p:spPr>
          <a:xfrm>
            <a:off x="4062730" y="1357630"/>
            <a:ext cx="529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/>
              <a:t>900</a:t>
            </a:r>
            <a:endParaRPr lang="en-US" altLang="ja-JP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3850005" y="3666490"/>
            <a:ext cx="0" cy="73850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ボックス 20"/>
          <p:cNvSpPr txBox="1"/>
          <p:nvPr/>
        </p:nvSpPr>
        <p:spPr>
          <a:xfrm rot="16200000">
            <a:off x="3515360" y="3851275"/>
            <a:ext cx="529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/>
              <a:t>210</a:t>
            </a:r>
            <a:endParaRPr lang="en-US" altLang="ja-JP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4792980" y="3671570"/>
            <a:ext cx="0" cy="25908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ボックス 22"/>
          <p:cNvSpPr txBox="1"/>
          <p:nvPr/>
        </p:nvSpPr>
        <p:spPr>
          <a:xfrm rot="16200000">
            <a:off x="7207885" y="4162425"/>
            <a:ext cx="3632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sz="1400"/>
              <a:t>60</a:t>
            </a:r>
            <a:endParaRPr lang="en-US" altLang="ja-JP" sz="140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4792980" y="3928745"/>
            <a:ext cx="0" cy="48069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ボックス 24"/>
          <p:cNvSpPr txBox="1"/>
          <p:nvPr/>
        </p:nvSpPr>
        <p:spPr>
          <a:xfrm rot="16200000">
            <a:off x="7282815" y="3058795"/>
            <a:ext cx="4533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sz="1400"/>
              <a:t>150</a:t>
            </a:r>
            <a:endParaRPr lang="en-US" altLang="ja-JP" sz="1400"/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5324475" y="2387600"/>
            <a:ext cx="0" cy="52895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ボックス 27"/>
          <p:cNvSpPr txBox="1"/>
          <p:nvPr/>
        </p:nvSpPr>
        <p:spPr>
          <a:xfrm rot="16200000">
            <a:off x="5040630" y="2515870"/>
            <a:ext cx="4533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sz="1400"/>
              <a:t>150</a:t>
            </a:r>
            <a:endParaRPr lang="en-US" altLang="ja-JP" sz="140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5646420" y="2263140"/>
            <a:ext cx="0" cy="180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ボックス 29"/>
          <p:cNvSpPr txBox="1"/>
          <p:nvPr/>
        </p:nvSpPr>
        <p:spPr>
          <a:xfrm rot="16200000">
            <a:off x="5410835" y="2230120"/>
            <a:ext cx="311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sz="1000"/>
              <a:t>50</a:t>
            </a:r>
            <a:endParaRPr lang="en-US" altLang="ja-JP" sz="1000"/>
          </a:p>
        </p:txBody>
      </p:sp>
      <p:cxnSp>
        <p:nvCxnSpPr>
          <p:cNvPr id="31" name="直線矢印コネクタ 30"/>
          <p:cNvCxnSpPr/>
          <p:nvPr/>
        </p:nvCxnSpPr>
        <p:spPr>
          <a:xfrm rot="16200000">
            <a:off x="4138295" y="2521585"/>
            <a:ext cx="0" cy="180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ボックス 31"/>
          <p:cNvSpPr txBox="1"/>
          <p:nvPr/>
        </p:nvSpPr>
        <p:spPr>
          <a:xfrm>
            <a:off x="3982085" y="2387600"/>
            <a:ext cx="311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sz="1000"/>
              <a:t>50</a:t>
            </a:r>
            <a:endParaRPr lang="en-US" altLang="ja-JP" sz="1000"/>
          </a:p>
        </p:txBody>
      </p:sp>
      <p:cxnSp>
        <p:nvCxnSpPr>
          <p:cNvPr id="33" name="直線コネクタ 32"/>
          <p:cNvCxnSpPr/>
          <p:nvPr/>
        </p:nvCxnSpPr>
        <p:spPr>
          <a:xfrm>
            <a:off x="2885440" y="3321050"/>
            <a:ext cx="3552825" cy="0"/>
          </a:xfrm>
          <a:prstGeom prst="line">
            <a:avLst/>
          </a:prstGeom>
          <a:ln w="12700" cmpd="sng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3198495" y="2896235"/>
            <a:ext cx="2781300" cy="0"/>
          </a:xfrm>
          <a:prstGeom prst="line">
            <a:avLst/>
          </a:prstGeom>
          <a:ln w="12700" cmpd="sng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V="1">
            <a:off x="3684270" y="2112010"/>
            <a:ext cx="0" cy="1615440"/>
          </a:xfrm>
          <a:prstGeom prst="line">
            <a:avLst/>
          </a:prstGeom>
          <a:ln w="12700" cmpd="sng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4385945" y="3321050"/>
            <a:ext cx="0" cy="60769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ボックス 36"/>
          <p:cNvSpPr txBox="1"/>
          <p:nvPr/>
        </p:nvSpPr>
        <p:spPr>
          <a:xfrm rot="16200000">
            <a:off x="7659370" y="4207510"/>
            <a:ext cx="4533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sz="1400"/>
              <a:t>150</a:t>
            </a:r>
            <a:endParaRPr lang="en-US" altLang="ja-JP" sz="140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5128260" y="3504565"/>
            <a:ext cx="0" cy="180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ボックス 38"/>
          <p:cNvSpPr txBox="1"/>
          <p:nvPr/>
        </p:nvSpPr>
        <p:spPr>
          <a:xfrm rot="16200000">
            <a:off x="4850130" y="3472180"/>
            <a:ext cx="311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sz="1000"/>
              <a:t>40</a:t>
            </a:r>
            <a:endParaRPr lang="en-US" altLang="ja-JP" sz="1000"/>
          </a:p>
        </p:txBody>
      </p:sp>
      <p:cxnSp>
        <p:nvCxnSpPr>
          <p:cNvPr id="40" name="直線コネクタ 39"/>
          <p:cNvCxnSpPr/>
          <p:nvPr/>
        </p:nvCxnSpPr>
        <p:spPr>
          <a:xfrm>
            <a:off x="4320540" y="3930650"/>
            <a:ext cx="521970" cy="0"/>
          </a:xfrm>
          <a:prstGeom prst="line">
            <a:avLst/>
          </a:prstGeom>
          <a:ln w="12700" cmpd="sng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5646420" y="2447290"/>
            <a:ext cx="0" cy="101981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ボックス 41"/>
          <p:cNvSpPr txBox="1"/>
          <p:nvPr/>
        </p:nvSpPr>
        <p:spPr>
          <a:xfrm rot="16200000">
            <a:off x="5396230" y="2963545"/>
            <a:ext cx="3752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sz="1000"/>
              <a:t>300</a:t>
            </a:r>
            <a:endParaRPr lang="en-US" altLang="ja-JP" sz="1000"/>
          </a:p>
        </p:txBody>
      </p:sp>
      <p:cxnSp>
        <p:nvCxnSpPr>
          <p:cNvPr id="43" name="直線矢印コネクタ 42"/>
          <p:cNvCxnSpPr/>
          <p:nvPr/>
        </p:nvCxnSpPr>
        <p:spPr>
          <a:xfrm>
            <a:off x="6040120" y="3361690"/>
            <a:ext cx="0" cy="101981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ボックス 43"/>
          <p:cNvSpPr txBox="1"/>
          <p:nvPr/>
        </p:nvSpPr>
        <p:spPr>
          <a:xfrm rot="16200000">
            <a:off x="5805170" y="3749040"/>
            <a:ext cx="3752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sz="1000"/>
              <a:t>300</a:t>
            </a:r>
            <a:endParaRPr lang="en-US" altLang="ja-JP" sz="1000"/>
          </a:p>
        </p:txBody>
      </p:sp>
      <p:sp>
        <p:nvSpPr>
          <p:cNvPr id="2" name="テキストボックス 1"/>
          <p:cNvSpPr txBox="1"/>
          <p:nvPr/>
        </p:nvSpPr>
        <p:spPr>
          <a:xfrm rot="16200000">
            <a:off x="4703445" y="3699510"/>
            <a:ext cx="311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sz="1000"/>
              <a:t>50</a:t>
            </a:r>
            <a:endParaRPr lang="en-US" altLang="ja-JP" sz="1000"/>
          </a:p>
        </p:txBody>
      </p:sp>
      <p:sp>
        <p:nvSpPr>
          <p:cNvPr id="3" name="テキストボックス 2"/>
          <p:cNvSpPr txBox="1"/>
          <p:nvPr/>
        </p:nvSpPr>
        <p:spPr>
          <a:xfrm rot="16200000">
            <a:off x="4703445" y="4022090"/>
            <a:ext cx="3752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sz="1000"/>
              <a:t>160</a:t>
            </a:r>
            <a:endParaRPr lang="en-US" altLang="ja-JP" sz="1000"/>
          </a:p>
        </p:txBody>
      </p:sp>
      <p:sp>
        <p:nvSpPr>
          <p:cNvPr id="26" name="テキストボックス 25"/>
          <p:cNvSpPr txBox="1"/>
          <p:nvPr/>
        </p:nvSpPr>
        <p:spPr>
          <a:xfrm rot="16200000">
            <a:off x="4139565" y="3503930"/>
            <a:ext cx="3752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sz="1000"/>
              <a:t>140</a:t>
            </a:r>
            <a:endParaRPr lang="en-US" altLang="ja-JP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S P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S P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Presentation</Application>
  <PresentationFormat>宽屏</PresentationFormat>
  <Paragraphs>34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ＭＳ Ｐゴシック</vt:lpstr>
      <vt:lpstr>Wingdings</vt:lpstr>
      <vt:lpstr>Calibri</vt:lpstr>
      <vt:lpstr>Microsoft YaHei</vt:lpstr>
      <vt:lpstr>ＭＳ Ｐゴシック</vt:lpstr>
      <vt:lpstr>Arial Unicode MS</vt:lpstr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muram</dc:creator>
  <cp:lastModifiedBy>muram</cp:lastModifiedBy>
  <cp:revision>2</cp:revision>
  <dcterms:created xsi:type="dcterms:W3CDTF">2024-06-03T11:38:00Z</dcterms:created>
  <dcterms:modified xsi:type="dcterms:W3CDTF">2024-06-15T02:51:35Z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1041-11.8.2.8498</vt:lpwstr>
  </property>
</Properties>
</file>