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四角形 3"/>
          <p:cNvSpPr/>
          <p:nvPr/>
        </p:nvSpPr>
        <p:spPr>
          <a:xfrm>
            <a:off x="2968625" y="2262505"/>
            <a:ext cx="324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 rot="16200000">
            <a:off x="4048125" y="333692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四角形 5"/>
          <p:cNvSpPr/>
          <p:nvPr/>
        </p:nvSpPr>
        <p:spPr>
          <a:xfrm rot="16200000">
            <a:off x="4966335" y="333692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 rot="16200000">
            <a:off x="3126105" y="333692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四角形 7"/>
          <p:cNvSpPr/>
          <p:nvPr/>
        </p:nvSpPr>
        <p:spPr>
          <a:xfrm>
            <a:off x="4048760" y="2262505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9" name="図形 8" descr="index_q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2593975"/>
            <a:ext cx="407035" cy="407035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 rot="16200000">
            <a:off x="6471285" y="1714500"/>
            <a:ext cx="1080000" cy="75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 rot="16200000">
            <a:off x="3850080" y="479154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764155" y="2797810"/>
            <a:ext cx="354838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589145" y="1990725"/>
            <a:ext cx="0" cy="27031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ボックス 13"/>
          <p:cNvSpPr txBox="1"/>
          <p:nvPr/>
        </p:nvSpPr>
        <p:spPr>
          <a:xfrm>
            <a:off x="4371340" y="1753235"/>
            <a:ext cx="273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z</a:t>
            </a:r>
            <a:endParaRPr lang="en-US" altLang="ja-JP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6250940" y="265049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x</a:t>
            </a:r>
            <a:endParaRPr lang="en-US" altLang="ja-JP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675255" y="2286635"/>
            <a:ext cx="0" cy="2143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ボックス 16"/>
          <p:cNvSpPr txBox="1"/>
          <p:nvPr/>
        </p:nvSpPr>
        <p:spPr>
          <a:xfrm rot="16200000">
            <a:off x="2287905" y="317436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600</a:t>
            </a:r>
            <a:endParaRPr lang="en-US" altLang="ja-JP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940050" y="1753235"/>
            <a:ext cx="32594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4062730" y="135763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900</a:t>
            </a:r>
            <a:endParaRPr lang="en-US" altLang="ja-JP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64305" y="2262505"/>
            <a:ext cx="0" cy="738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ボックス 20"/>
          <p:cNvSpPr txBox="1"/>
          <p:nvPr/>
        </p:nvSpPr>
        <p:spPr>
          <a:xfrm rot="16200000">
            <a:off x="3557905" y="244729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210</a:t>
            </a:r>
            <a:endParaRPr lang="en-US" altLang="ja-JP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351655" y="2805430"/>
            <a:ext cx="0" cy="213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ボックス 22"/>
          <p:cNvSpPr txBox="1"/>
          <p:nvPr/>
        </p:nvSpPr>
        <p:spPr>
          <a:xfrm rot="16200000">
            <a:off x="4034155" y="2758440"/>
            <a:ext cx="363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60</a:t>
            </a:r>
            <a:endParaRPr lang="en-US" altLang="ja-JP" sz="140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351655" y="2262505"/>
            <a:ext cx="0" cy="5289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ボックス 24"/>
          <p:cNvSpPr txBox="1"/>
          <p:nvPr/>
        </p:nvSpPr>
        <p:spPr>
          <a:xfrm rot="16200000">
            <a:off x="4049395" y="2373630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879090" y="2797810"/>
            <a:ext cx="0" cy="5289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ボックス 27"/>
          <p:cNvSpPr txBox="1"/>
          <p:nvPr/>
        </p:nvSpPr>
        <p:spPr>
          <a:xfrm rot="16200000">
            <a:off x="2601595" y="2893695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826635" y="425005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ボックス 29"/>
          <p:cNvSpPr txBox="1"/>
          <p:nvPr/>
        </p:nvSpPr>
        <p:spPr>
          <a:xfrm rot="16200000">
            <a:off x="4531995" y="421703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50</a:t>
            </a:r>
            <a:endParaRPr lang="en-US" altLang="ja-JP" sz="1000"/>
          </a:p>
        </p:txBody>
      </p:sp>
      <p:cxnSp>
        <p:nvCxnSpPr>
          <p:cNvPr id="31" name="直線矢印コネクタ 30"/>
          <p:cNvCxnSpPr/>
          <p:nvPr/>
        </p:nvCxnSpPr>
        <p:spPr>
          <a:xfrm rot="16200000">
            <a:off x="5056505" y="409384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ボックス 31"/>
          <p:cNvSpPr txBox="1"/>
          <p:nvPr/>
        </p:nvSpPr>
        <p:spPr>
          <a:xfrm>
            <a:off x="4900295" y="393890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50</a:t>
            </a:r>
            <a:endParaRPr lang="en-US" altLang="ja-JP" sz="1000"/>
          </a:p>
        </p:txBody>
      </p:sp>
      <p:cxnSp>
        <p:nvCxnSpPr>
          <p:cNvPr id="33" name="直線コネクタ 32"/>
          <p:cNvCxnSpPr/>
          <p:nvPr/>
        </p:nvCxnSpPr>
        <p:spPr>
          <a:xfrm>
            <a:off x="2885440" y="3321050"/>
            <a:ext cx="3552825" cy="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09290" y="3714750"/>
            <a:ext cx="2781300" cy="0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3666490" y="3125470"/>
            <a:ext cx="0" cy="1176655"/>
          </a:xfrm>
          <a:prstGeom prst="line">
            <a:avLst/>
          </a:prstGeom>
          <a:ln w="12700" cmpd="sng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4351655" y="3185795"/>
            <a:ext cx="0" cy="5289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ボックス 36"/>
          <p:cNvSpPr txBox="1"/>
          <p:nvPr/>
        </p:nvSpPr>
        <p:spPr>
          <a:xfrm rot="16200000">
            <a:off x="4030980" y="3347085"/>
            <a:ext cx="45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400"/>
              <a:t>150</a:t>
            </a:r>
            <a:endParaRPr lang="en-US" altLang="ja-JP" sz="140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48860" y="300609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 rot="16200000">
            <a:off x="4570730" y="297370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1000"/>
              <a:t>40</a:t>
            </a:r>
            <a:endParaRPr lang="en-US" altLang="ja-JP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Wingdings</vt:lpstr>
      <vt:lpstr>ＭＳ Ｐゴシック</vt:lpstr>
      <vt:lpstr>Arial Unicode MS</vt:lpstr>
      <vt:lpstr>Calibri</vt:lpstr>
      <vt:lpstr>Microsoft YaHei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muram</dc:creator>
  <cp:lastModifiedBy>muram</cp:lastModifiedBy>
  <cp:revision>1</cp:revision>
  <dcterms:created xsi:type="dcterms:W3CDTF">2024-06-03T11:38:56Z</dcterms:created>
  <dcterms:modified xsi:type="dcterms:W3CDTF">2024-06-03T11:38:56Z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1041-11.8.2.8498</vt:lpwstr>
  </property>
</Properties>
</file>