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9"/>
    <p:restoredTop sz="96024"/>
  </p:normalViewPr>
  <p:slideViewPr>
    <p:cSldViewPr snapToGrid="0" snapToObjects="1">
      <p:cViewPr>
        <p:scale>
          <a:sx n="100" d="100"/>
          <a:sy n="100" d="100"/>
        </p:scale>
        <p:origin x="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81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99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8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55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66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12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96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95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47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46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065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8B4C-BCB4-8E47-B3B5-5E9F39E116A5}" type="datetimeFigureOut">
              <a:rPr lang="en-JP" smtClean="0"/>
              <a:t>2022/01/25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9773-B810-4646-9110-9F225F4AB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0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1FA435BB-EFA2-5D42-9A41-0662A6CFFE65}"/>
              </a:ext>
            </a:extLst>
          </p:cNvPr>
          <p:cNvSpPr txBox="1"/>
          <p:nvPr/>
        </p:nvSpPr>
        <p:spPr>
          <a:xfrm>
            <a:off x="7137" y="127907"/>
            <a:ext cx="1815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500" b="1" dirty="0"/>
              <a:t>a) 16S rRNA gene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D65C58-503A-D34E-9C31-C873E1090E89}"/>
              </a:ext>
            </a:extLst>
          </p:cNvPr>
          <p:cNvSpPr txBox="1"/>
          <p:nvPr/>
        </p:nvSpPr>
        <p:spPr>
          <a:xfrm>
            <a:off x="3430091" y="127907"/>
            <a:ext cx="1815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500" b="1" dirty="0"/>
              <a:t>b) COI 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A1C59D4-7A62-3C4E-BD0A-850C0D95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52" y="423924"/>
            <a:ext cx="3340722" cy="317157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38D5F07-2DDF-B64D-AB90-BF25ADE5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" y="432947"/>
            <a:ext cx="3407545" cy="3211200"/>
          </a:xfrm>
          <a:prstGeom prst="rect">
            <a:avLst/>
          </a:prstGeom>
        </p:spPr>
      </p:pic>
      <p:pic>
        <p:nvPicPr>
          <p:cNvPr id="3" name="Picture 2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E51A305E-83EF-684B-A1DE-0F10B71B8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" y="7876630"/>
            <a:ext cx="6850862" cy="1895784"/>
          </a:xfrm>
          <a:prstGeom prst="rect">
            <a:avLst/>
          </a:prstGeom>
        </p:spPr>
      </p:pic>
      <p:pic>
        <p:nvPicPr>
          <p:cNvPr id="5" name="Picture 4" descr="A picture containing text, crossword puzzle, scoreboard&#10;&#10;Description automatically generated">
            <a:extLst>
              <a:ext uri="{FF2B5EF4-FFF2-40B4-BE49-F238E27FC236}">
                <a16:creationId xmlns:a16="http://schemas.microsoft.com/office/drawing/2014/main" id="{CE7E2AA7-ADF4-A245-AD33-ADA8291CA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" y="5345311"/>
            <a:ext cx="6858000" cy="1972119"/>
          </a:xfrm>
          <a:prstGeom prst="rect">
            <a:avLst/>
          </a:prstGeom>
        </p:spPr>
      </p:pic>
      <p:sp>
        <p:nvSpPr>
          <p:cNvPr id="10" name="Google Shape;89;p1">
            <a:extLst>
              <a:ext uri="{FF2B5EF4-FFF2-40B4-BE49-F238E27FC236}">
                <a16:creationId xmlns:a16="http://schemas.microsoft.com/office/drawing/2014/main" id="{A82B8012-7712-2D4D-812D-FF9C13BAD41A}"/>
              </a:ext>
            </a:extLst>
          </p:cNvPr>
          <p:cNvSpPr/>
          <p:nvPr/>
        </p:nvSpPr>
        <p:spPr>
          <a:xfrm>
            <a:off x="501375" y="3948006"/>
            <a:ext cx="6140700" cy="70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;p1">
            <a:extLst>
              <a:ext uri="{FF2B5EF4-FFF2-40B4-BE49-F238E27FC236}">
                <a16:creationId xmlns:a16="http://schemas.microsoft.com/office/drawing/2014/main" id="{5F0E8A6B-64A2-AB4A-8734-1D574A66DDF3}"/>
              </a:ext>
            </a:extLst>
          </p:cNvPr>
          <p:cNvSpPr/>
          <p:nvPr/>
        </p:nvSpPr>
        <p:spPr>
          <a:xfrm>
            <a:off x="674749" y="4102216"/>
            <a:ext cx="110400" cy="1095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">
            <a:extLst>
              <a:ext uri="{FF2B5EF4-FFF2-40B4-BE49-F238E27FC236}">
                <a16:creationId xmlns:a16="http://schemas.microsoft.com/office/drawing/2014/main" id="{73AD36F1-BD97-0F4E-BE24-A94F55B285A5}"/>
              </a:ext>
            </a:extLst>
          </p:cNvPr>
          <p:cNvSpPr/>
          <p:nvPr/>
        </p:nvSpPr>
        <p:spPr>
          <a:xfrm>
            <a:off x="616849" y="4380369"/>
            <a:ext cx="226200" cy="188400"/>
          </a:xfrm>
          <a:prstGeom prst="star4">
            <a:avLst>
              <a:gd name="adj" fmla="val 125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3;p1">
            <a:extLst>
              <a:ext uri="{FF2B5EF4-FFF2-40B4-BE49-F238E27FC236}">
                <a16:creationId xmlns:a16="http://schemas.microsoft.com/office/drawing/2014/main" id="{5E7F8A8A-7B6D-CB4E-B7E7-E58A4595C747}"/>
              </a:ext>
            </a:extLst>
          </p:cNvPr>
          <p:cNvSpPr/>
          <p:nvPr/>
        </p:nvSpPr>
        <p:spPr>
          <a:xfrm>
            <a:off x="3871005" y="4373056"/>
            <a:ext cx="180000" cy="172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4;p1">
            <a:extLst>
              <a:ext uri="{FF2B5EF4-FFF2-40B4-BE49-F238E27FC236}">
                <a16:creationId xmlns:a16="http://schemas.microsoft.com/office/drawing/2014/main" id="{6AD6BF7B-3F84-4349-B637-93486DBBC401}"/>
              </a:ext>
            </a:extLst>
          </p:cNvPr>
          <p:cNvSpPr txBox="1"/>
          <p:nvPr/>
        </p:nvSpPr>
        <p:spPr>
          <a:xfrm>
            <a:off x="882233" y="4003098"/>
            <a:ext cx="2712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Astrohydra japonica</a:t>
            </a:r>
            <a:r>
              <a:rPr lang="en-JP" sz="1400" b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Shiga, Japan</a:t>
            </a:r>
            <a:endParaRPr dirty="0"/>
          </a:p>
        </p:txBody>
      </p:sp>
      <p:sp>
        <p:nvSpPr>
          <p:cNvPr id="16" name="Google Shape;105;p1">
            <a:extLst>
              <a:ext uri="{FF2B5EF4-FFF2-40B4-BE49-F238E27FC236}">
                <a16:creationId xmlns:a16="http://schemas.microsoft.com/office/drawing/2014/main" id="{EEB8D677-EF87-3A45-8B12-AFCD388AE473}"/>
              </a:ext>
            </a:extLst>
          </p:cNvPr>
          <p:cNvSpPr txBox="1"/>
          <p:nvPr/>
        </p:nvSpPr>
        <p:spPr>
          <a:xfrm>
            <a:off x="882233" y="4268236"/>
            <a:ext cx="24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Osaka, Japan</a:t>
            </a:r>
            <a:endParaRPr dirty="0"/>
          </a:p>
        </p:txBody>
      </p:sp>
      <p:sp>
        <p:nvSpPr>
          <p:cNvPr id="17" name="Google Shape;106;p1">
            <a:extLst>
              <a:ext uri="{FF2B5EF4-FFF2-40B4-BE49-F238E27FC236}">
                <a16:creationId xmlns:a16="http://schemas.microsoft.com/office/drawing/2014/main" id="{C810E54E-8E09-0945-B072-58C16204BD6E}"/>
              </a:ext>
            </a:extLst>
          </p:cNvPr>
          <p:cNvSpPr txBox="1"/>
          <p:nvPr/>
        </p:nvSpPr>
        <p:spPr>
          <a:xfrm>
            <a:off x="4132751" y="3960436"/>
            <a:ext cx="241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Singapore</a:t>
            </a:r>
            <a:endParaRPr dirty="0"/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id="{3C7FC6B1-2D40-A346-AD28-2134E3C51B00}"/>
              </a:ext>
            </a:extLst>
          </p:cNvPr>
          <p:cNvSpPr txBox="1"/>
          <p:nvPr/>
        </p:nvSpPr>
        <p:spPr>
          <a:xfrm>
            <a:off x="4149975" y="4252181"/>
            <a:ext cx="24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JP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JP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owerbii </a:t>
            </a:r>
            <a:r>
              <a:rPr lang="en-JP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Nagano, Japan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C494E-B3DA-2A4D-9939-2C3A5C0A3B0B}"/>
              </a:ext>
            </a:extLst>
          </p:cNvPr>
          <p:cNvSpPr/>
          <p:nvPr/>
        </p:nvSpPr>
        <p:spPr>
          <a:xfrm>
            <a:off x="3899928" y="4096116"/>
            <a:ext cx="143299" cy="144000"/>
          </a:xfrm>
          <a:prstGeom prst="rect">
            <a:avLst/>
          </a:prstGeom>
          <a:solidFill>
            <a:srgbClr val="0737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Google Shape;109;p1">
            <a:extLst>
              <a:ext uri="{FF2B5EF4-FFF2-40B4-BE49-F238E27FC236}">
                <a16:creationId xmlns:a16="http://schemas.microsoft.com/office/drawing/2014/main" id="{36C60897-B70C-3240-B59B-23310ADDB83B}"/>
              </a:ext>
            </a:extLst>
          </p:cNvPr>
          <p:cNvSpPr txBox="1"/>
          <p:nvPr/>
        </p:nvSpPr>
        <p:spPr>
          <a:xfrm>
            <a:off x="-19351" y="4964760"/>
            <a:ext cx="10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c) </a:t>
            </a:r>
            <a:r>
              <a:rPr lang="en-JP" sz="20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16S</a:t>
            </a:r>
            <a:endParaRPr sz="20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13;p1">
            <a:extLst>
              <a:ext uri="{FF2B5EF4-FFF2-40B4-BE49-F238E27FC236}">
                <a16:creationId xmlns:a16="http://schemas.microsoft.com/office/drawing/2014/main" id="{CC6560C4-42C1-6740-98F2-D951D33A16D5}"/>
              </a:ext>
            </a:extLst>
          </p:cNvPr>
          <p:cNvSpPr txBox="1"/>
          <p:nvPr/>
        </p:nvSpPr>
        <p:spPr>
          <a:xfrm>
            <a:off x="-21550" y="7497946"/>
            <a:ext cx="10458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P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d) </a:t>
            </a:r>
            <a:r>
              <a:rPr lang="en-JP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COI</a:t>
            </a:r>
            <a:endParaRPr sz="2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4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35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Ames</dc:creator>
  <cp:lastModifiedBy>ＴＡＮ　ＫＥＩ　ＣＨＬＯＥ</cp:lastModifiedBy>
  <cp:revision>7</cp:revision>
  <dcterms:created xsi:type="dcterms:W3CDTF">2022-01-23T15:11:37Z</dcterms:created>
  <dcterms:modified xsi:type="dcterms:W3CDTF">2022-01-25T12:10:20Z</dcterms:modified>
</cp:coreProperties>
</file>