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2"/>
    <p:restoredTop sz="94653"/>
  </p:normalViewPr>
  <p:slideViewPr>
    <p:cSldViewPr snapToGrid="0" snapToObjects="1">
      <p:cViewPr varScale="1">
        <p:scale>
          <a:sx n="140" d="100"/>
          <a:sy n="140" d="100"/>
        </p:scale>
        <p:origin x="224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D46E-25FB-4D4F-AA5A-988E60DA52B8}" type="datetimeFigureOut">
              <a:rPr kumimoji="1" lang="zh-CN" altLang="en-US" smtClean="0"/>
              <a:t>2018/6/20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42F0-7F45-FF41-9A79-9F50025448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937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D46E-25FB-4D4F-AA5A-988E60DA52B8}" type="datetimeFigureOut">
              <a:rPr kumimoji="1" lang="zh-CN" altLang="en-US" smtClean="0"/>
              <a:t>2018/6/20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42F0-7F45-FF41-9A79-9F50025448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4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D46E-25FB-4D4F-AA5A-988E60DA52B8}" type="datetimeFigureOut">
              <a:rPr kumimoji="1" lang="zh-CN" altLang="en-US" smtClean="0"/>
              <a:t>2018/6/20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42F0-7F45-FF41-9A79-9F50025448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934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D46E-25FB-4D4F-AA5A-988E60DA52B8}" type="datetimeFigureOut">
              <a:rPr kumimoji="1" lang="zh-CN" altLang="en-US" smtClean="0"/>
              <a:t>2018/6/20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42F0-7F45-FF41-9A79-9F50025448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48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D46E-25FB-4D4F-AA5A-988E60DA52B8}" type="datetimeFigureOut">
              <a:rPr kumimoji="1" lang="zh-CN" altLang="en-US" smtClean="0"/>
              <a:t>2018/6/20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42F0-7F45-FF41-9A79-9F50025448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22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D46E-25FB-4D4F-AA5A-988E60DA52B8}" type="datetimeFigureOut">
              <a:rPr kumimoji="1" lang="zh-CN" altLang="en-US" smtClean="0"/>
              <a:t>2018/6/20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42F0-7F45-FF41-9A79-9F50025448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739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D46E-25FB-4D4F-AA5A-988E60DA52B8}" type="datetimeFigureOut">
              <a:rPr kumimoji="1" lang="zh-CN" altLang="en-US" smtClean="0"/>
              <a:t>2018/6/20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42F0-7F45-FF41-9A79-9F50025448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4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D46E-25FB-4D4F-AA5A-988E60DA52B8}" type="datetimeFigureOut">
              <a:rPr kumimoji="1" lang="zh-CN" altLang="en-US" smtClean="0"/>
              <a:t>2018/6/20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42F0-7F45-FF41-9A79-9F50025448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928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D46E-25FB-4D4F-AA5A-988E60DA52B8}" type="datetimeFigureOut">
              <a:rPr kumimoji="1" lang="zh-CN" altLang="en-US" smtClean="0"/>
              <a:t>2018/6/20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42F0-7F45-FF41-9A79-9F50025448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10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D46E-25FB-4D4F-AA5A-988E60DA52B8}" type="datetimeFigureOut">
              <a:rPr kumimoji="1" lang="zh-CN" altLang="en-US" smtClean="0"/>
              <a:t>2018/6/20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42F0-7F45-FF41-9A79-9F50025448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94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D46E-25FB-4D4F-AA5A-988E60DA52B8}" type="datetimeFigureOut">
              <a:rPr kumimoji="1" lang="zh-CN" altLang="en-US" smtClean="0"/>
              <a:t>2018/6/20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42F0-7F45-FF41-9A79-9F50025448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531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4D46E-25FB-4D4F-AA5A-988E60DA52B8}" type="datetimeFigureOut">
              <a:rPr kumimoji="1" lang="zh-CN" altLang="en-US" smtClean="0"/>
              <a:t>2018/6/20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A42F0-7F45-FF41-9A79-9F50025448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810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3747604" y="2236745"/>
            <a:ext cx="4733367" cy="2384509"/>
            <a:chOff x="3594842" y="2074185"/>
            <a:chExt cx="4733367" cy="2384509"/>
          </a:xfrm>
        </p:grpSpPr>
        <p:grpSp>
          <p:nvGrpSpPr>
            <p:cNvPr id="6" name="组 5"/>
            <p:cNvGrpSpPr/>
            <p:nvPr/>
          </p:nvGrpSpPr>
          <p:grpSpPr>
            <a:xfrm>
              <a:off x="5074021" y="2074185"/>
              <a:ext cx="1900520" cy="1520663"/>
              <a:chOff x="3801034" y="1724561"/>
              <a:chExt cx="1900520" cy="152066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3801034" y="1724561"/>
                <a:ext cx="190052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8800" b="1" dirty="0" smtClean="0">
                    <a:latin typeface="Bauhaus 93" charset="0"/>
                    <a:ea typeface="Bauhaus 93" charset="0"/>
                    <a:cs typeface="Bauhaus 93" charset="0"/>
                  </a:rPr>
                  <a:t>b</a:t>
                </a:r>
                <a:r>
                  <a:rPr kumimoji="1" lang="zh-CN" altLang="en-US" sz="8800" b="1" dirty="0" smtClean="0">
                    <a:latin typeface="Bauhaus 93" charset="0"/>
                    <a:ea typeface="Bauhaus 93" charset="0"/>
                    <a:cs typeface="Bauhaus 93" charset="0"/>
                  </a:rPr>
                  <a:t> </a:t>
                </a:r>
                <a:r>
                  <a:rPr kumimoji="1" lang="en-US" altLang="zh-CN" sz="8800" b="1" dirty="0" smtClean="0">
                    <a:latin typeface="Bauhaus 93" charset="0"/>
                    <a:ea typeface="Bauhaus 93" charset="0"/>
                    <a:cs typeface="Bauhaus 93" charset="0"/>
                  </a:rPr>
                  <a:t>d</a:t>
                </a:r>
                <a:endParaRPr kumimoji="1" lang="zh-CN" altLang="en-US" sz="8800" b="1" dirty="0">
                  <a:latin typeface="Bauhaus 93" charset="0"/>
                  <a:ea typeface="Bauhaus 93" charset="0"/>
                  <a:cs typeface="Bauhaus 93" charset="0"/>
                </a:endParaRPr>
              </a:p>
            </p:txBody>
          </p:sp>
          <p:sp>
            <p:nvSpPr>
              <p:cNvPr id="5" name="下箭头 4"/>
              <p:cNvSpPr/>
              <p:nvPr/>
            </p:nvSpPr>
            <p:spPr>
              <a:xfrm>
                <a:off x="4437531" y="2662520"/>
                <a:ext cx="475130" cy="582704"/>
              </a:xfrm>
              <a:prstGeom prst="downArrow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3594842" y="3925456"/>
              <a:ext cx="4733367" cy="533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 err="1">
                  <a:latin typeface="Bauhaus 93" charset="0"/>
                  <a:ea typeface="Bauhaus 93" charset="0"/>
                  <a:cs typeface="Bauhaus 93" charset="0"/>
                </a:rPr>
                <a:t>b</a:t>
              </a:r>
              <a:r>
                <a:rPr kumimoji="1" lang="en-US" altLang="zh-CN" sz="2800" dirty="0" err="1" smtClean="0">
                  <a:latin typeface="Bauhaus 93" charset="0"/>
                  <a:ea typeface="Bauhaus 93" charset="0"/>
                  <a:cs typeface="Bauhaus 93" charset="0"/>
                </a:rPr>
                <a:t>anciyuan</a:t>
              </a:r>
              <a:r>
                <a:rPr kumimoji="1" lang="en-US" altLang="zh-CN" sz="2800" dirty="0" smtClean="0">
                  <a:latin typeface="Bauhaus 93" charset="0"/>
                  <a:ea typeface="Bauhaus 93" charset="0"/>
                  <a:cs typeface="Bauhaus 93" charset="0"/>
                </a:rPr>
                <a:t>-downloader</a:t>
              </a:r>
              <a:r>
                <a:rPr kumimoji="1" lang="zh-CN" altLang="en-US" sz="2800" dirty="0" smtClean="0">
                  <a:latin typeface="Bauhaus 93" charset="0"/>
                  <a:ea typeface="Bauhaus 93" charset="0"/>
                  <a:cs typeface="Bauhaus 93" charset="0"/>
                </a:rPr>
                <a:t>  </a:t>
              </a:r>
              <a:r>
                <a:rPr kumimoji="1" lang="en-US" altLang="zh-CN" sz="2800" dirty="0" smtClean="0">
                  <a:solidFill>
                    <a:schemeClr val="accent1"/>
                  </a:solidFill>
                  <a:latin typeface="Bauhaus 93" charset="0"/>
                  <a:ea typeface="Bauhaus 93" charset="0"/>
                  <a:cs typeface="Bauhaus 93" charset="0"/>
                </a:rPr>
                <a:t>v2.0</a:t>
              </a:r>
              <a:endParaRPr kumimoji="1" lang="zh-CN" altLang="en-US" sz="2800" dirty="0">
                <a:solidFill>
                  <a:schemeClr val="accent1"/>
                </a:solidFill>
                <a:latin typeface="Bauhaus 93" charset="0"/>
                <a:ea typeface="Bauhaus 93" charset="0"/>
                <a:cs typeface="Bauhaus 93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12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Bauhaus 93</vt:lpstr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旸 杨</dc:creator>
  <cp:lastModifiedBy>旸 杨</cp:lastModifiedBy>
  <cp:revision>2</cp:revision>
  <dcterms:created xsi:type="dcterms:W3CDTF">2018-06-20T03:03:14Z</dcterms:created>
  <dcterms:modified xsi:type="dcterms:W3CDTF">2018-06-20T03:14:45Z</dcterms:modified>
</cp:coreProperties>
</file>