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7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6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0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6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8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6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2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CE33-D63D-4374-9E7F-E4DF57911103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0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CE33-D63D-4374-9E7F-E4DF57911103}" type="datetimeFigureOut">
              <a:rPr lang="zh-CN" altLang="en-US" smtClean="0"/>
              <a:t>2017/10/1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F907-8ECE-4458-9F00-E8C584DBF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8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/>
              <p:cNvSpPr/>
              <p:nvPr/>
            </p:nvSpPr>
            <p:spPr>
              <a:xfrm>
                <a:off x="2559504" y="14028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1402896"/>
                <a:ext cx="651329" cy="65132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/>
              <p:cNvSpPr/>
              <p:nvPr/>
            </p:nvSpPr>
            <p:spPr>
              <a:xfrm>
                <a:off x="3715204" y="14028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4" y="1402896"/>
                <a:ext cx="651329" cy="65132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/>
              <p:cNvSpPr/>
              <p:nvPr/>
            </p:nvSpPr>
            <p:spPr>
              <a:xfrm>
                <a:off x="4870904" y="140289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4" y="1402895"/>
                <a:ext cx="651329" cy="65132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/>
              <p:cNvSpPr/>
              <p:nvPr/>
            </p:nvSpPr>
            <p:spPr>
              <a:xfrm>
                <a:off x="2559504" y="236174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2361746"/>
                <a:ext cx="651329" cy="65132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椭圆 7"/>
              <p:cNvSpPr/>
              <p:nvPr/>
            </p:nvSpPr>
            <p:spPr>
              <a:xfrm>
                <a:off x="2559504" y="3320596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4" y="3320596"/>
                <a:ext cx="651329" cy="65132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 8"/>
              <p:cNvSpPr/>
              <p:nvPr/>
            </p:nvSpPr>
            <p:spPr>
              <a:xfrm>
                <a:off x="2559503" y="487997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[0](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03" y="4879974"/>
                <a:ext cx="651329" cy="65132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椭圆 11"/>
              <p:cNvSpPr/>
              <p:nvPr/>
            </p:nvSpPr>
            <p:spPr>
              <a:xfrm>
                <a:off x="3715204" y="236174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4" y="2361745"/>
                <a:ext cx="651329" cy="65132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/>
              <p:cNvSpPr/>
              <p:nvPr/>
            </p:nvSpPr>
            <p:spPr>
              <a:xfrm>
                <a:off x="3715203" y="33205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3" y="3320594"/>
                <a:ext cx="651329" cy="65132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椭圆 13"/>
              <p:cNvSpPr/>
              <p:nvPr/>
            </p:nvSpPr>
            <p:spPr>
              <a:xfrm>
                <a:off x="3715202" y="487997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椭圆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202" y="4879973"/>
                <a:ext cx="651329" cy="651329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椭圆 14"/>
              <p:cNvSpPr/>
              <p:nvPr/>
            </p:nvSpPr>
            <p:spPr>
              <a:xfrm>
                <a:off x="4870903" y="236174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椭圆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2361745"/>
                <a:ext cx="651329" cy="651329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椭圆 15"/>
              <p:cNvSpPr/>
              <p:nvPr/>
            </p:nvSpPr>
            <p:spPr>
              <a:xfrm>
                <a:off x="4870903" y="33205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椭圆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3320594"/>
                <a:ext cx="651329" cy="651329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椭圆 16"/>
              <p:cNvSpPr/>
              <p:nvPr/>
            </p:nvSpPr>
            <p:spPr>
              <a:xfrm>
                <a:off x="4870903" y="4879972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03" y="4879972"/>
                <a:ext cx="651329" cy="651329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/>
              <p:cNvSpPr/>
              <p:nvPr/>
            </p:nvSpPr>
            <p:spPr>
              <a:xfrm>
                <a:off x="7585075" y="1402895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5" y="1402895"/>
                <a:ext cx="651329" cy="651329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/>
              <p:cNvSpPr/>
              <p:nvPr/>
            </p:nvSpPr>
            <p:spPr>
              <a:xfrm>
                <a:off x="8740775" y="140289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5" y="1402894"/>
                <a:ext cx="651329" cy="651329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椭圆 19"/>
              <p:cNvSpPr/>
              <p:nvPr/>
            </p:nvSpPr>
            <p:spPr>
              <a:xfrm>
                <a:off x="7585075" y="236174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椭圆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5" y="2361744"/>
                <a:ext cx="651329" cy="651329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/>
              <p:cNvSpPr/>
              <p:nvPr/>
            </p:nvSpPr>
            <p:spPr>
              <a:xfrm>
                <a:off x="7585074" y="332059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4" y="3320593"/>
                <a:ext cx="651329" cy="651329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/>
              <p:cNvSpPr/>
              <p:nvPr/>
            </p:nvSpPr>
            <p:spPr>
              <a:xfrm>
                <a:off x="7585073" y="4879972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−1](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73" y="4879972"/>
                <a:ext cx="651329" cy="651329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椭圆 22"/>
              <p:cNvSpPr/>
              <p:nvPr/>
            </p:nvSpPr>
            <p:spPr>
              <a:xfrm>
                <a:off x="8740774" y="2361744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2361744"/>
                <a:ext cx="651329" cy="651329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椭圆 23"/>
              <p:cNvSpPr/>
              <p:nvPr/>
            </p:nvSpPr>
            <p:spPr>
              <a:xfrm>
                <a:off x="8740774" y="3320593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3320593"/>
                <a:ext cx="651329" cy="651329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椭圆 24"/>
              <p:cNvSpPr/>
              <p:nvPr/>
            </p:nvSpPr>
            <p:spPr>
              <a:xfrm>
                <a:off x="8740774" y="4879971"/>
                <a:ext cx="651329" cy="651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椭圆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774" y="4879971"/>
                <a:ext cx="651329" cy="651329"/>
              </a:xfrm>
              <a:prstGeom prst="ellipse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>
            <a:stCxn id="4" idx="6"/>
            <a:endCxn id="5" idx="2"/>
          </p:cNvCxnSpPr>
          <p:nvPr/>
        </p:nvCxnSpPr>
        <p:spPr>
          <a:xfrm>
            <a:off x="3210833" y="17285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379232" y="1722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210832" y="26810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379231" y="26747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10832" y="363356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379231" y="3627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10832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366531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245928" y="1722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245927" y="26747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8245927" y="3627211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236402" y="5210901"/>
            <a:ext cx="50437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6"/>
            <a:endCxn id="12" idx="2"/>
          </p:cNvCxnSpPr>
          <p:nvPr/>
        </p:nvCxnSpPr>
        <p:spPr>
          <a:xfrm>
            <a:off x="3210833" y="1728561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10831" y="2687410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366532" y="1714865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366530" y="2673714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8236402" y="1713864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236400" y="2672713"/>
            <a:ext cx="504371" cy="95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7" idx="6"/>
            <a:endCxn id="5" idx="2"/>
          </p:cNvCxnSpPr>
          <p:nvPr/>
        </p:nvCxnSpPr>
        <p:spPr>
          <a:xfrm flipV="1">
            <a:off x="3210833" y="172856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3210834" y="269639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4353831" y="173754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4353830" y="2690040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245923" y="170951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8245922" y="2662011"/>
            <a:ext cx="504371" cy="95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" idx="6"/>
            <a:endCxn id="13" idx="2"/>
          </p:cNvCxnSpPr>
          <p:nvPr/>
        </p:nvCxnSpPr>
        <p:spPr>
          <a:xfrm>
            <a:off x="3210833" y="1728561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366531" y="1722213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8237081" y="1756863"/>
            <a:ext cx="504370" cy="19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8" idx="6"/>
            <a:endCxn id="5" idx="2"/>
          </p:cNvCxnSpPr>
          <p:nvPr/>
        </p:nvCxnSpPr>
        <p:spPr>
          <a:xfrm flipV="1">
            <a:off x="3210833" y="1728561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366531" y="1698537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8254763" y="1710870"/>
            <a:ext cx="504371" cy="191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" idx="6"/>
            <a:endCxn id="14" idx="2"/>
          </p:cNvCxnSpPr>
          <p:nvPr/>
        </p:nvCxnSpPr>
        <p:spPr>
          <a:xfrm>
            <a:off x="3210833" y="1728561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360181" y="1737540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224394" y="1743890"/>
            <a:ext cx="504369" cy="34770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" idx="6"/>
            <a:endCxn id="14" idx="2"/>
          </p:cNvCxnSpPr>
          <p:nvPr/>
        </p:nvCxnSpPr>
        <p:spPr>
          <a:xfrm>
            <a:off x="3210833" y="2687411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8227444" y="2686235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360180" y="2687409"/>
            <a:ext cx="504369" cy="251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8" idx="6"/>
          </p:cNvCxnSpPr>
          <p:nvPr/>
        </p:nvCxnSpPr>
        <p:spPr>
          <a:xfrm>
            <a:off x="3210833" y="3646261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4365837" y="3633566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8238890" y="3639099"/>
            <a:ext cx="504369" cy="157470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9" idx="6"/>
            <a:endCxn id="13" idx="2"/>
          </p:cNvCxnSpPr>
          <p:nvPr/>
        </p:nvCxnSpPr>
        <p:spPr>
          <a:xfrm flipV="1">
            <a:off x="3210832" y="3646259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4368118" y="3646309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8245237" y="3646261"/>
            <a:ext cx="504371" cy="155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9" idx="6"/>
            <a:endCxn id="12" idx="2"/>
          </p:cNvCxnSpPr>
          <p:nvPr/>
        </p:nvCxnSpPr>
        <p:spPr>
          <a:xfrm flipV="1">
            <a:off x="3210832" y="2687410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4373455" y="2686235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8240703" y="2691536"/>
            <a:ext cx="504372" cy="2518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9" idx="6"/>
            <a:endCxn id="5" idx="2"/>
          </p:cNvCxnSpPr>
          <p:nvPr/>
        </p:nvCxnSpPr>
        <p:spPr>
          <a:xfrm flipV="1">
            <a:off x="3210832" y="1728561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4360872" y="1728563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8244106" y="1730738"/>
            <a:ext cx="504372" cy="3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2848990" y="420959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2856247" y="457245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2854994" y="439057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4014094" y="4209594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4021351" y="457245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4020098" y="4390568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5166871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174128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5172875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7851875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7859132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7857879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9031172" y="4208776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9038429" y="4571633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9037176" y="4389750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5599512" y="1402894"/>
            <a:ext cx="1908279" cy="41284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5400000">
            <a:off x="6189556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5400000">
            <a:off x="6513070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5400000">
            <a:off x="6836584" y="3361411"/>
            <a:ext cx="69850" cy="698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矩形 108"/>
              <p:cNvSpPr/>
              <p:nvPr/>
            </p:nvSpPr>
            <p:spPr>
              <a:xfrm>
                <a:off x="1735818" y="155620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1556204"/>
                <a:ext cx="344714" cy="34471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矩形 109"/>
              <p:cNvSpPr/>
              <p:nvPr/>
            </p:nvSpPr>
            <p:spPr>
              <a:xfrm>
                <a:off x="1735818" y="250235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2502354"/>
                <a:ext cx="344714" cy="34471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矩形 110"/>
              <p:cNvSpPr/>
              <p:nvPr/>
            </p:nvSpPr>
            <p:spPr>
              <a:xfrm>
                <a:off x="1735818" y="3461204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11" name="矩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3461204"/>
                <a:ext cx="344714" cy="34471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矩形 111"/>
              <p:cNvSpPr/>
              <p:nvPr/>
            </p:nvSpPr>
            <p:spPr>
              <a:xfrm>
                <a:off x="1735818" y="5032105"/>
                <a:ext cx="344714" cy="3447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18" y="5032105"/>
                <a:ext cx="344714" cy="34471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接箭头连接符 112"/>
          <p:cNvCxnSpPr/>
          <p:nvPr/>
        </p:nvCxnSpPr>
        <p:spPr>
          <a:xfrm>
            <a:off x="2080533" y="17221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2080532" y="26746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2080532" y="362712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2080532" y="5204462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9392103" y="17267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9392102" y="26792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9392102" y="363173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9392102" y="5209079"/>
            <a:ext cx="504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五边形 124"/>
              <p:cNvSpPr/>
              <p:nvPr/>
            </p:nvSpPr>
            <p:spPr>
              <a:xfrm>
                <a:off x="9901689" y="1549398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5" name="五边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689" y="1549398"/>
                <a:ext cx="723399" cy="358319"/>
              </a:xfrm>
              <a:prstGeom prst="homePlate">
                <a:avLst/>
              </a:prstGeom>
              <a:blipFill rotWithShape="0">
                <a:blip r:embed="rId26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五边形 125"/>
              <p:cNvSpPr/>
              <p:nvPr/>
            </p:nvSpPr>
            <p:spPr>
              <a:xfrm>
                <a:off x="9896470" y="2493553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6" name="五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2493553"/>
                <a:ext cx="723399" cy="358319"/>
              </a:xfrm>
              <a:prstGeom prst="homePlate">
                <a:avLst/>
              </a:prstGeom>
              <a:blipFill rotWithShape="0">
                <a:blip r:embed="rId27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五边形 126"/>
              <p:cNvSpPr/>
              <p:nvPr/>
            </p:nvSpPr>
            <p:spPr>
              <a:xfrm>
                <a:off x="9896470" y="3446052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7" name="五边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3446052"/>
                <a:ext cx="723399" cy="358319"/>
              </a:xfrm>
              <a:prstGeom prst="homePlate">
                <a:avLst/>
              </a:prstGeom>
              <a:blipFill rotWithShape="0">
                <a:blip r:embed="rId28"/>
                <a:stretch>
                  <a:fillRect b="-13115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五边形 127"/>
              <p:cNvSpPr/>
              <p:nvPr/>
            </p:nvSpPr>
            <p:spPr>
              <a:xfrm>
                <a:off x="9896470" y="5018500"/>
                <a:ext cx="723399" cy="358319"/>
              </a:xfrm>
              <a:prstGeom prst="homePlat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五边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470" y="5018500"/>
                <a:ext cx="723399" cy="358319"/>
              </a:xfrm>
              <a:prstGeom prst="homePlate">
                <a:avLst/>
              </a:prstGeom>
              <a:blipFill rotWithShape="0">
                <a:blip r:embed="rId29"/>
                <a:stretch>
                  <a:fillRect t="-6557" b="-19672"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94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981" y="1821370"/>
            <a:ext cx="6036634" cy="2807448"/>
          </a:xfrm>
          <a:prstGeom prst="rect">
            <a:avLst/>
          </a:prstGeom>
        </p:spPr>
      </p:pic>
      <p:sp>
        <p:nvSpPr>
          <p:cNvPr id="158" name="圆角矩形 157"/>
          <p:cNvSpPr/>
          <p:nvPr/>
        </p:nvSpPr>
        <p:spPr>
          <a:xfrm>
            <a:off x="1379220" y="2438400"/>
            <a:ext cx="335280" cy="121145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/>
              <p:cNvSpPr txBox="1"/>
              <p:nvPr/>
            </p:nvSpPr>
            <p:spPr>
              <a:xfrm>
                <a:off x="504825" y="2800331"/>
                <a:ext cx="2225040" cy="849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400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2800331"/>
                <a:ext cx="2225040" cy="8495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/>
              <p:cNvSpPr txBox="1"/>
              <p:nvPr/>
            </p:nvSpPr>
            <p:spPr>
              <a:xfrm>
                <a:off x="1390118" y="2499360"/>
                <a:ext cx="313484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118" y="2499360"/>
                <a:ext cx="313484" cy="224357"/>
              </a:xfrm>
              <a:prstGeom prst="rect">
                <a:avLst/>
              </a:prstGeom>
              <a:blipFill rotWithShape="0">
                <a:blip r:embed="rId4"/>
                <a:stretch>
                  <a:fillRect l="-5882" t="-5405" r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圆角矩形 161"/>
          <p:cNvSpPr/>
          <p:nvPr/>
        </p:nvSpPr>
        <p:spPr>
          <a:xfrm>
            <a:off x="10423736" y="2483455"/>
            <a:ext cx="335280" cy="121145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矩形 160"/>
              <p:cNvSpPr/>
              <p:nvPr/>
            </p:nvSpPr>
            <p:spPr>
              <a:xfrm>
                <a:off x="9505232" y="2800331"/>
                <a:ext cx="2345707" cy="963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400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232" y="2800331"/>
                <a:ext cx="2345707" cy="9635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文本框 162"/>
              <p:cNvSpPr txBox="1"/>
              <p:nvPr/>
            </p:nvSpPr>
            <p:spPr>
              <a:xfrm>
                <a:off x="10434634" y="2544415"/>
                <a:ext cx="312008" cy="22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634" y="2544415"/>
                <a:ext cx="312008" cy="224357"/>
              </a:xfrm>
              <a:prstGeom prst="rect">
                <a:avLst/>
              </a:prstGeom>
              <a:blipFill rotWithShape="0">
                <a:blip r:embed="rId6"/>
                <a:stretch>
                  <a:fillRect l="-15686" t="-5405" r="-11765"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3" name="组合 172"/>
          <p:cNvGrpSpPr/>
          <p:nvPr/>
        </p:nvGrpSpPr>
        <p:grpSpPr>
          <a:xfrm>
            <a:off x="1080135" y="1608307"/>
            <a:ext cx="2010727" cy="2675562"/>
            <a:chOff x="1080135" y="1608307"/>
            <a:chExt cx="2010727" cy="2675562"/>
          </a:xfrm>
        </p:grpSpPr>
        <p:cxnSp>
          <p:nvCxnSpPr>
            <p:cNvPr id="168" name="直接连接符 167"/>
            <p:cNvCxnSpPr>
              <a:stCxn id="158" idx="0"/>
            </p:cNvCxnSpPr>
            <p:nvPr/>
          </p:nvCxnSpPr>
          <p:spPr>
            <a:xfrm flipV="1">
              <a:off x="1546860" y="1614488"/>
              <a:ext cx="953" cy="82391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552575" y="1614488"/>
              <a:ext cx="152876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3081338" y="1614488"/>
              <a:ext cx="0" cy="3286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3088481" y="2170748"/>
              <a:ext cx="0" cy="4081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>
              <a:off x="3088481" y="2812236"/>
              <a:ext cx="0" cy="4081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>
              <a:off x="3090862" y="3459957"/>
              <a:ext cx="0" cy="8239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V="1">
              <a:off x="1098233" y="1608307"/>
              <a:ext cx="0" cy="1203929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1080135" y="1614975"/>
              <a:ext cx="466725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V="1">
              <a:off x="1997393" y="1614488"/>
              <a:ext cx="0" cy="1203929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86" name="直接箭头连接符 185"/>
          <p:cNvCxnSpPr/>
          <p:nvPr/>
        </p:nvCxnSpPr>
        <p:spPr>
          <a:xfrm>
            <a:off x="1167554" y="2172177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>
            <a:off x="1636660" y="2170748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8994090" y="2046288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990915" y="26844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8994090" y="33321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8990915" y="4398963"/>
            <a:ext cx="1784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9169400" y="2046288"/>
            <a:ext cx="0" cy="2352675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/>
              <p:cNvSpPr txBox="1"/>
              <p:nvPr/>
            </p:nvSpPr>
            <p:spPr>
              <a:xfrm>
                <a:off x="6892216" y="4774465"/>
                <a:ext cx="3390702" cy="617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99" name="文本框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216" y="4774465"/>
                <a:ext cx="3390702" cy="6179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接连接符 206"/>
          <p:cNvCxnSpPr/>
          <p:nvPr/>
        </p:nvCxnSpPr>
        <p:spPr>
          <a:xfrm>
            <a:off x="10596770" y="3694914"/>
            <a:ext cx="0" cy="704049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1" name="直接连接符 210"/>
          <p:cNvCxnSpPr/>
          <p:nvPr/>
        </p:nvCxnSpPr>
        <p:spPr>
          <a:xfrm flipH="1">
            <a:off x="9968593" y="4398963"/>
            <a:ext cx="628650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9968593" y="4398963"/>
            <a:ext cx="0" cy="45477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>
            <a:off x="10177670" y="3694914"/>
            <a:ext cx="0" cy="7040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>
            <a:off x="11030158" y="3694914"/>
            <a:ext cx="0" cy="7040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6" name="直接连接符 215"/>
          <p:cNvCxnSpPr/>
          <p:nvPr/>
        </p:nvCxnSpPr>
        <p:spPr>
          <a:xfrm flipV="1">
            <a:off x="10590638" y="4396976"/>
            <a:ext cx="43952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>
            <a:off x="10222120" y="4046938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10691226" y="4045509"/>
            <a:ext cx="291885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 flipH="1">
            <a:off x="9169400" y="4396976"/>
            <a:ext cx="550863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>
            <a:off x="9715500" y="4396976"/>
            <a:ext cx="0" cy="45477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7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224379" y="491528"/>
            <a:ext cx="11718597" cy="6060182"/>
            <a:chOff x="444815" y="458871"/>
            <a:chExt cx="11718597" cy="60601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36" y="458871"/>
              <a:ext cx="10792754" cy="3607251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5953603" y="4091575"/>
              <a:ext cx="382110" cy="104321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018608" y="4406580"/>
                  <a:ext cx="2232854" cy="796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](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608" y="4406580"/>
                  <a:ext cx="2232854" cy="7966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/>
            <p:cNvCxnSpPr/>
            <p:nvPr/>
          </p:nvCxnSpPr>
          <p:spPr>
            <a:xfrm>
              <a:off x="6142944" y="3340552"/>
              <a:ext cx="0" cy="750435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973553" y="4169593"/>
                  <a:ext cx="342210" cy="1685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05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53" y="4169593"/>
                  <a:ext cx="342210" cy="1685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57" t="-3571" r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/>
            <p:cNvCxnSpPr/>
            <p:nvPr/>
          </p:nvCxnSpPr>
          <p:spPr>
            <a:xfrm flipH="1">
              <a:off x="5685744" y="3629025"/>
              <a:ext cx="457200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685744" y="3629025"/>
              <a:ext cx="0" cy="730742"/>
            </a:xfrm>
            <a:prstGeom prst="straightConnector1">
              <a:avLst/>
            </a:prstGeom>
            <a:ln>
              <a:solidFill>
                <a:schemeClr val="bg2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604907" y="3629025"/>
              <a:ext cx="0" cy="730742"/>
            </a:xfrm>
            <a:prstGeom prst="straightConnector1">
              <a:avLst/>
            </a:prstGeom>
            <a:ln>
              <a:solidFill>
                <a:schemeClr val="bg2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6142944" y="3629025"/>
              <a:ext cx="457200" cy="0"/>
            </a:xfrm>
            <a:prstGeom prst="line">
              <a:avLst/>
            </a:prstGeom>
            <a:ln>
              <a:solidFill>
                <a:schemeClr val="bg2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5772210" y="3848577"/>
              <a:ext cx="291885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6234173" y="3848577"/>
              <a:ext cx="291885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圆角矩形 24"/>
            <p:cNvSpPr/>
            <p:nvPr/>
          </p:nvSpPr>
          <p:spPr>
            <a:xfrm>
              <a:off x="3443154" y="4071876"/>
              <a:ext cx="1357879" cy="3074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3455665" y="4120701"/>
                  <a:ext cx="1345368" cy="208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](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665" y="4120701"/>
                  <a:ext cx="1345368" cy="2084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64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圆角矩形 23"/>
            <p:cNvSpPr/>
            <p:nvPr/>
          </p:nvSpPr>
          <p:spPr>
            <a:xfrm>
              <a:off x="1412301" y="4073339"/>
              <a:ext cx="1835085" cy="311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412301" y="4128619"/>
                  <a:ext cx="1843262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−1](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301" y="4128619"/>
                  <a:ext cx="1843262" cy="1926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3" t="-6452" r="-993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>
              <a:stCxn id="24" idx="3"/>
              <a:endCxn id="22" idx="1"/>
            </p:cNvCxnSpPr>
            <p:nvPr/>
          </p:nvCxnSpPr>
          <p:spPr>
            <a:xfrm flipV="1">
              <a:off x="3247386" y="4224929"/>
              <a:ext cx="208279" cy="3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801033" y="4216552"/>
              <a:ext cx="1163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5309660" y="5256088"/>
                  <a:ext cx="156389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](1)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](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660" y="5256088"/>
                  <a:ext cx="1563890" cy="1846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81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/>
                <p:cNvSpPr/>
                <p:nvPr/>
              </p:nvSpPr>
              <p:spPr>
                <a:xfrm>
                  <a:off x="1319392" y="5538207"/>
                  <a:ext cx="2909707" cy="9808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]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−1]</m:t>
                                              </m:r>
                                            </m:sup>
                                          </m:sSubSup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Sup>
                              <m:sSub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392" y="5538207"/>
                  <a:ext cx="2909707" cy="98084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4175764" y="5626457"/>
                  <a:ext cx="704937" cy="7294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altLang="zh-CN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764" y="5626457"/>
                  <a:ext cx="704937" cy="72943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/>
            <p:cNvCxnSpPr/>
            <p:nvPr/>
          </p:nvCxnSpPr>
          <p:spPr>
            <a:xfrm flipV="1">
              <a:off x="2078343" y="4925956"/>
              <a:ext cx="0" cy="3875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1534624" y="5313532"/>
              <a:ext cx="546100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532243" y="5308770"/>
              <a:ext cx="0" cy="598262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233862" y="5282435"/>
              <a:ext cx="0" cy="626837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3062285" y="5288188"/>
              <a:ext cx="1176342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3062285" y="4905374"/>
              <a:ext cx="0" cy="387576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矩形 52"/>
                <p:cNvSpPr/>
                <p:nvPr/>
              </p:nvSpPr>
              <p:spPr>
                <a:xfrm>
                  <a:off x="7222316" y="4122688"/>
                  <a:ext cx="4941096" cy="4030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500" b="1" dirty="0" smtClean="0">
                      <a:ea typeface="Cambria Math" panose="02040503050406030204" pitchFamily="18" charset="0"/>
                    </a:rPr>
                    <a:t>Where</a:t>
                  </a:r>
                  <a:r>
                    <a:rPr lang="en-US" altLang="zh-CN" sz="1500" dirty="0" smtClean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1500" dirty="0" smtClean="0"/>
                    <a:t>=</a:t>
                  </a:r>
                  <a14:m>
                    <m:oMath xmlns:m="http://schemas.openxmlformats.org/officeDocument/2006/math"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a14:m>
                  <a:endParaRPr lang="zh-CN" altLang="en-US" sz="1500" dirty="0"/>
                </a:p>
              </p:txBody>
            </p:sp>
          </mc:Choice>
          <mc:Fallback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16" y="4122688"/>
                  <a:ext cx="4941096" cy="40305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94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圆角矩形 60"/>
            <p:cNvSpPr/>
            <p:nvPr/>
          </p:nvSpPr>
          <p:spPr>
            <a:xfrm>
              <a:off x="3443154" y="4596373"/>
              <a:ext cx="1357879" cy="3090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3440425" y="4644573"/>
                  <a:ext cx="1367939" cy="208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425" y="4644573"/>
                  <a:ext cx="1367939" cy="20845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圆角矩形 62"/>
            <p:cNvSpPr/>
            <p:nvPr/>
          </p:nvSpPr>
          <p:spPr>
            <a:xfrm>
              <a:off x="1412301" y="4597211"/>
              <a:ext cx="1835085" cy="311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1424722" y="4654984"/>
                  <a:ext cx="1849032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 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722" y="4654984"/>
                  <a:ext cx="1849032" cy="19261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6250" r="-990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接箭头连接符 64"/>
            <p:cNvCxnSpPr>
              <a:stCxn id="63" idx="3"/>
              <a:endCxn id="62" idx="1"/>
            </p:cNvCxnSpPr>
            <p:nvPr/>
          </p:nvCxnSpPr>
          <p:spPr>
            <a:xfrm flipV="1">
              <a:off x="3247386" y="4748801"/>
              <a:ext cx="193039" cy="3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圆角矩形 72"/>
            <p:cNvSpPr/>
            <p:nvPr/>
          </p:nvSpPr>
          <p:spPr>
            <a:xfrm>
              <a:off x="2308225" y="4073338"/>
              <a:ext cx="511174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1412301" y="4066122"/>
              <a:ext cx="40713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93704" y="4066122"/>
              <a:ext cx="250954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3443153" y="4066122"/>
              <a:ext cx="40713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4339071" y="4061824"/>
              <a:ext cx="380061" cy="85261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336896" y="5057803"/>
              <a:ext cx="632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extend</a:t>
              </a:r>
              <a:endParaRPr lang="zh-CN" altLang="en-US" sz="1200" dirty="0"/>
            </a:p>
          </p:txBody>
        </p:sp>
        <p:sp>
          <p:nvSpPr>
            <p:cNvPr id="79" name="左弧形箭头 78"/>
            <p:cNvSpPr/>
            <p:nvPr/>
          </p:nvSpPr>
          <p:spPr>
            <a:xfrm>
              <a:off x="1014507" y="4198661"/>
              <a:ext cx="382800" cy="64644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44815" y="4367574"/>
              <a:ext cx="6139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/>
                <a:t>extend</a:t>
              </a:r>
              <a:endParaRPr lang="zh-CN" altLang="en-US" sz="1200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V="1">
              <a:off x="4802429" y="4753821"/>
              <a:ext cx="2782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7332491" y="4556156"/>
                  <a:ext cx="4462375" cy="3271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1500" b="1" dirty="0" smtClean="0"/>
                    <a:t>So </a:t>
                  </a:r>
                  <a14:m>
                    <m:oMath xmlns:m="http://schemas.openxmlformats.org/officeDocument/2006/math">
                      <m:r>
                        <a:rPr lang="zh-CN" altLang="en-US" sz="1500" b="0" i="1" smtClean="0">
                          <a:latin typeface="Cambria Math" panose="02040503050406030204" pitchFamily="18" charset="0"/>
                        </a:rPr>
                        <m:t>𝒥</m:t>
                      </m:r>
                      <m:r>
                        <a:rPr lang="en-US" altLang="zh-CN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.×</m:t>
                              </m:r>
                              <m:func>
                                <m:func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unc>
                                <m:funcPr>
                                  <m:ctrlPr>
                                    <a:rPr lang="en-US" altLang="zh-CN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5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a14:m>
                  <a:endParaRPr lang="zh-CN" altLang="en-US" sz="1500" dirty="0"/>
                </a:p>
              </p:txBody>
            </p:sp>
          </mc:Choice>
          <mc:Fallback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491" y="4556156"/>
                  <a:ext cx="4462375" cy="32714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596" t="-111321" b="-1735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498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8993492" y="5412302"/>
            <a:ext cx="3036583" cy="1217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292705" y="5412302"/>
            <a:ext cx="3420145" cy="12172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"/>
            <a:ext cx="12235621" cy="6324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052560" y="5055594"/>
                <a:ext cx="2088329" cy="276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zh-CN" altLang="en-US" sz="1200" b="0" i="1" smtClean="0">
                          <a:latin typeface="Cambria Math" panose="02040503050406030204" pitchFamily="18" charset="0"/>
                        </a:rPr>
                        <m:t>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num>
                                    <m:den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e>
                          </m:box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0" y="5055594"/>
                <a:ext cx="2088329" cy="276422"/>
              </a:xfrm>
              <a:prstGeom prst="rect">
                <a:avLst/>
              </a:prstGeom>
              <a:blipFill rotWithShape="0">
                <a:blip r:embed="rId3"/>
                <a:stretch>
                  <a:fillRect l="-145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947322" y="5435162"/>
                <a:ext cx="2339551" cy="366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𝒥</m:t>
                              </m:r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m:rPr>
                              <m:nor/>
                            </m:rPr>
                            <a:rPr lang="zh-CN" altLang="en-US" sz="1200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5435162"/>
                <a:ext cx="2339551" cy="3660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947322" y="5749684"/>
                <a:ext cx="3177537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−1]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5749684"/>
                <a:ext cx="3177537" cy="4188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9128760" y="6106728"/>
                <a:ext cx="8335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60" y="6106728"/>
                <a:ext cx="83356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38462" r="-38462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8947322" y="6210694"/>
                <a:ext cx="2710742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22" y="6210694"/>
                <a:ext cx="2710742" cy="4188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680139" y="5445774"/>
                <a:ext cx="1783180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139" y="5445774"/>
                <a:ext cx="1783180" cy="3448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6663643" y="5772290"/>
                <a:ext cx="2078133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43" y="5772290"/>
                <a:ext cx="2078133" cy="34483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6664844" y="6216578"/>
                <a:ext cx="1621085" cy="34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𝒲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box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[0]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844" y="6216578"/>
                <a:ext cx="1621085" cy="34483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6854426" y="6101641"/>
                <a:ext cx="8335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426" y="6101641"/>
                <a:ext cx="83356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35714" r="-35714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5216637" y="5483141"/>
                <a:ext cx="1556067" cy="308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nary>
                            <m:naryPr>
                              <m:chr m:val="∑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𝑟𝑜𝑤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𝑟𝑜𝑤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box>
                                <m:box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nary>
                        </m:e>
                      </m:box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637" y="5483141"/>
                <a:ext cx="1556067" cy="308739"/>
              </a:xfrm>
              <a:prstGeom prst="rect">
                <a:avLst/>
              </a:prstGeom>
              <a:blipFill rotWithShape="0">
                <a:blip r:embed="rId12"/>
                <a:stretch>
                  <a:fillRect t="-45098" b="-90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箭头 23"/>
          <p:cNvSpPr/>
          <p:nvPr/>
        </p:nvSpPr>
        <p:spPr>
          <a:xfrm>
            <a:off x="8712850" y="5980093"/>
            <a:ext cx="280641" cy="119837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L 形 31"/>
          <p:cNvSpPr/>
          <p:nvPr/>
        </p:nvSpPr>
        <p:spPr>
          <a:xfrm>
            <a:off x="4473212" y="4743243"/>
            <a:ext cx="106136" cy="661434"/>
          </a:xfrm>
          <a:prstGeom prst="corne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81729" y="5358957"/>
            <a:ext cx="364127" cy="45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5400000">
            <a:off x="4572164" y="5686591"/>
            <a:ext cx="701325" cy="460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4900612" y="5991999"/>
            <a:ext cx="394473" cy="9316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4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1840593" y="1137268"/>
            <a:ext cx="8416387" cy="4587257"/>
            <a:chOff x="2621643" y="1089643"/>
            <a:chExt cx="6827157" cy="37210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椭圆 3"/>
                <p:cNvSpPr/>
                <p:nvPr/>
              </p:nvSpPr>
              <p:spPr>
                <a:xfrm>
                  <a:off x="3221470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椭圆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椭圆 4"/>
                <p:cNvSpPr/>
                <p:nvPr/>
              </p:nvSpPr>
              <p:spPr>
                <a:xfrm>
                  <a:off x="4063077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/>
                <p:cNvSpPr/>
                <p:nvPr/>
              </p:nvSpPr>
              <p:spPr>
                <a:xfrm>
                  <a:off x="4904685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5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/>
                <p:cNvSpPr/>
                <p:nvPr/>
              </p:nvSpPr>
              <p:spPr>
                <a:xfrm>
                  <a:off x="3221470" y="250256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2502564"/>
                  <a:ext cx="474313" cy="474313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/>
                <p:cNvSpPr/>
                <p:nvPr/>
              </p:nvSpPr>
              <p:spPr>
                <a:xfrm>
                  <a:off x="3221470" y="3200821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3200821"/>
                  <a:ext cx="474313" cy="474313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/>
                <p:cNvSpPr/>
                <p:nvPr/>
              </p:nvSpPr>
              <p:spPr>
                <a:xfrm>
                  <a:off x="3221469" y="4336395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69" y="4336395"/>
                  <a:ext cx="474313" cy="474313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/>
                <p:cNvSpPr/>
                <p:nvPr/>
              </p:nvSpPr>
              <p:spPr>
                <a:xfrm>
                  <a:off x="4063077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椭圆 10"/>
                <p:cNvSpPr/>
                <p:nvPr/>
              </p:nvSpPr>
              <p:spPr>
                <a:xfrm>
                  <a:off x="4063077" y="32008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椭圆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7" y="3200819"/>
                  <a:ext cx="474313" cy="474313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椭圆 11"/>
                <p:cNvSpPr/>
                <p:nvPr/>
              </p:nvSpPr>
              <p:spPr>
                <a:xfrm>
                  <a:off x="4063076" y="4336395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椭圆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6" y="4336395"/>
                  <a:ext cx="474313" cy="474313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椭圆 12"/>
                <p:cNvSpPr/>
                <p:nvPr/>
              </p:nvSpPr>
              <p:spPr>
                <a:xfrm>
                  <a:off x="4904684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椭圆 13"/>
                <p:cNvSpPr/>
                <p:nvPr/>
              </p:nvSpPr>
              <p:spPr>
                <a:xfrm>
                  <a:off x="4904684" y="32008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椭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3200819"/>
                  <a:ext cx="474313" cy="474313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椭圆 14"/>
                <p:cNvSpPr/>
                <p:nvPr/>
              </p:nvSpPr>
              <p:spPr>
                <a:xfrm>
                  <a:off x="4904684" y="433639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椭圆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4336394"/>
                  <a:ext cx="474313" cy="474313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椭圆 15"/>
                <p:cNvSpPr/>
                <p:nvPr/>
              </p:nvSpPr>
              <p:spPr>
                <a:xfrm>
                  <a:off x="6881207" y="1804307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-1)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椭圆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7" y="1804307"/>
                  <a:ext cx="474313" cy="474313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椭圆 16"/>
                <p:cNvSpPr/>
                <p:nvPr/>
              </p:nvSpPr>
              <p:spPr>
                <a:xfrm>
                  <a:off x="7722814" y="1804306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椭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4" y="1804306"/>
                  <a:ext cx="474313" cy="474313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椭圆 17"/>
                <p:cNvSpPr/>
                <p:nvPr/>
              </p:nvSpPr>
              <p:spPr>
                <a:xfrm>
                  <a:off x="6881207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椭圆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7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椭圆 18"/>
                <p:cNvSpPr/>
                <p:nvPr/>
              </p:nvSpPr>
              <p:spPr>
                <a:xfrm>
                  <a:off x="6881206" y="3200818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6" y="3200818"/>
                  <a:ext cx="474313" cy="474313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椭圆 19"/>
                <p:cNvSpPr/>
                <p:nvPr/>
              </p:nvSpPr>
              <p:spPr>
                <a:xfrm>
                  <a:off x="6881205" y="4336394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椭圆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205" y="4336394"/>
                  <a:ext cx="474313" cy="474313"/>
                </a:xfrm>
                <a:prstGeom prst="ellips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椭圆 20"/>
                <p:cNvSpPr/>
                <p:nvPr/>
              </p:nvSpPr>
              <p:spPr>
                <a:xfrm>
                  <a:off x="7722813" y="250256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椭圆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2502563"/>
                  <a:ext cx="474313" cy="474313"/>
                </a:xfrm>
                <a:prstGeom prst="ellipse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椭圆 21"/>
                <p:cNvSpPr/>
                <p:nvPr/>
              </p:nvSpPr>
              <p:spPr>
                <a:xfrm>
                  <a:off x="7722813" y="3200818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椭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3200818"/>
                  <a:ext cx="474313" cy="474313"/>
                </a:xfrm>
                <a:prstGeom prst="ellipse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椭圆 22"/>
                <p:cNvSpPr/>
                <p:nvPr/>
              </p:nvSpPr>
              <p:spPr>
                <a:xfrm>
                  <a:off x="7722813" y="433639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813" y="4336393"/>
                  <a:ext cx="474313" cy="474313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4" idx="6"/>
              <a:endCxn id="5" idx="2"/>
            </p:cNvCxnSpPr>
            <p:nvPr/>
          </p:nvCxnSpPr>
          <p:spPr>
            <a:xfrm>
              <a:off x="3695783" y="2041464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4546638" y="20368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695782" y="2735096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546637" y="273047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3695782" y="3428729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546637" y="342410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3695782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4537389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7362455" y="20368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7362454" y="273047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7362454" y="342410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7355518" y="4577384"/>
              <a:ext cx="367295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" idx="6"/>
              <a:endCxn id="10" idx="2"/>
            </p:cNvCxnSpPr>
            <p:nvPr/>
          </p:nvCxnSpPr>
          <p:spPr>
            <a:xfrm>
              <a:off x="3695783" y="2041464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695781" y="2739720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4537389" y="2031490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4537388" y="2729746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7355518" y="2030761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7355516" y="2729017"/>
              <a:ext cx="367295" cy="698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7" idx="6"/>
              <a:endCxn id="5" idx="2"/>
            </p:cNvCxnSpPr>
            <p:nvPr/>
          </p:nvCxnSpPr>
          <p:spPr>
            <a:xfrm flipV="1">
              <a:off x="3695783" y="2041464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3695784" y="2746259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4528140" y="2048003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4528140" y="2741635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7362451" y="2027592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7362451" y="2721224"/>
              <a:ext cx="367295" cy="69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" idx="6"/>
              <a:endCxn id="11" idx="2"/>
            </p:cNvCxnSpPr>
            <p:nvPr/>
          </p:nvCxnSpPr>
          <p:spPr>
            <a:xfrm>
              <a:off x="3695783" y="2041464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537389" y="2036841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7356012" y="2062074"/>
              <a:ext cx="367294" cy="1396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8" idx="6"/>
              <a:endCxn id="5" idx="2"/>
            </p:cNvCxnSpPr>
            <p:nvPr/>
          </p:nvCxnSpPr>
          <p:spPr>
            <a:xfrm flipV="1">
              <a:off x="3695783" y="2041464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V="1">
              <a:off x="4537389" y="2019600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7368889" y="2028581"/>
              <a:ext cx="367295" cy="139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" idx="6"/>
              <a:endCxn id="12" idx="2"/>
            </p:cNvCxnSpPr>
            <p:nvPr/>
          </p:nvCxnSpPr>
          <p:spPr>
            <a:xfrm>
              <a:off x="3695783" y="2041464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4532765" y="2048003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346773" y="2052627"/>
              <a:ext cx="367293" cy="253208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7" idx="6"/>
              <a:endCxn id="12" idx="2"/>
            </p:cNvCxnSpPr>
            <p:nvPr/>
          </p:nvCxnSpPr>
          <p:spPr>
            <a:xfrm>
              <a:off x="3695783" y="2739721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7348994" y="2738864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4532764" y="2739719"/>
              <a:ext cx="367293" cy="18338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8" idx="6"/>
            </p:cNvCxnSpPr>
            <p:nvPr/>
          </p:nvCxnSpPr>
          <p:spPr>
            <a:xfrm>
              <a:off x="3695783" y="3437977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4536883" y="3428732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7357330" y="3432762"/>
              <a:ext cx="367293" cy="114673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9" idx="6"/>
              <a:endCxn id="11" idx="2"/>
            </p:cNvCxnSpPr>
            <p:nvPr/>
          </p:nvCxnSpPr>
          <p:spPr>
            <a:xfrm flipV="1">
              <a:off x="3695782" y="3437976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V="1">
              <a:off x="4538544" y="3438012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7361952" y="3437977"/>
              <a:ext cx="367295" cy="1135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9" idx="6"/>
              <a:endCxn id="10" idx="2"/>
            </p:cNvCxnSpPr>
            <p:nvPr/>
          </p:nvCxnSpPr>
          <p:spPr>
            <a:xfrm flipV="1">
              <a:off x="3695782" y="2739720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4542431" y="2738864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V="1">
              <a:off x="7358650" y="2742725"/>
              <a:ext cx="367295" cy="1833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9" idx="6"/>
              <a:endCxn id="5" idx="2"/>
            </p:cNvCxnSpPr>
            <p:nvPr/>
          </p:nvCxnSpPr>
          <p:spPr>
            <a:xfrm flipV="1">
              <a:off x="3695782" y="2041464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4533268" y="2041466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flipV="1">
              <a:off x="7361128" y="2043050"/>
              <a:ext cx="367295" cy="253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3432280" y="3848211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437565" y="4112451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3436653" y="3980000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280736" y="3848209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286021" y="4112450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285108" y="3979999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120215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125499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124587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075496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7080781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7079869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7934288" y="384761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939572" y="4111854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938660" y="397940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5435274" y="1804306"/>
              <a:ext cx="1389653" cy="3006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 rot="5400000">
              <a:off x="586495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 rot="5400000">
              <a:off x="610054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 rot="5400000">
              <a:off x="6336138" y="3230543"/>
              <a:ext cx="50866" cy="508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矩形 90"/>
                <p:cNvSpPr/>
                <p:nvPr/>
              </p:nvSpPr>
              <p:spPr>
                <a:xfrm>
                  <a:off x="2621643" y="1915950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91" name="矩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1915950"/>
                  <a:ext cx="251029" cy="25102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矩形 91"/>
                <p:cNvSpPr/>
                <p:nvPr/>
              </p:nvSpPr>
              <p:spPr>
                <a:xfrm>
                  <a:off x="2621643" y="2604958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92" name="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2604958"/>
                  <a:ext cx="251029" cy="25102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矩形 92"/>
                <p:cNvSpPr/>
                <p:nvPr/>
              </p:nvSpPr>
              <p:spPr>
                <a:xfrm>
                  <a:off x="2621643" y="3303214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93" name="矩形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3303214"/>
                  <a:ext cx="251029" cy="25102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矩形 93"/>
                <p:cNvSpPr/>
                <p:nvPr/>
              </p:nvSpPr>
              <p:spPr>
                <a:xfrm>
                  <a:off x="2621643" y="4447181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94" name="矩形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4447181"/>
                  <a:ext cx="251029" cy="25102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接箭头连接符 94"/>
            <p:cNvCxnSpPr/>
            <p:nvPr/>
          </p:nvCxnSpPr>
          <p:spPr>
            <a:xfrm>
              <a:off x="2872672" y="203677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2872672" y="273040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872672" y="342404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2872672" y="4572695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8197126" y="204013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8197125" y="2733770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8197125" y="3427402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8197125" y="457605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五边形 102"/>
                <p:cNvSpPr/>
                <p:nvPr/>
              </p:nvSpPr>
              <p:spPr>
                <a:xfrm>
                  <a:off x="8568218" y="1910994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3" name="五边形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218" y="1910994"/>
                  <a:ext cx="880582" cy="260936"/>
                </a:xfrm>
                <a:prstGeom prst="homePlate">
                  <a:avLst/>
                </a:prstGeom>
                <a:blipFill rotWithShape="0">
                  <a:blip r:embed="rId26"/>
                  <a:stretch>
                    <a:fillRect b="-1852"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椭圆 111"/>
                <p:cNvSpPr/>
                <p:nvPr/>
              </p:nvSpPr>
              <p:spPr>
                <a:xfrm>
                  <a:off x="3221470" y="1100419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2" name="椭圆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70" y="1100419"/>
                  <a:ext cx="474313" cy="474313"/>
                </a:xfrm>
                <a:prstGeom prst="ellipse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矩形 112"/>
                <p:cNvSpPr/>
                <p:nvPr/>
              </p:nvSpPr>
              <p:spPr>
                <a:xfrm>
                  <a:off x="2621643" y="1212062"/>
                  <a:ext cx="251029" cy="25102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13" name="矩形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643" y="1212062"/>
                  <a:ext cx="251029" cy="25102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直接箭头连接符 113"/>
            <p:cNvCxnSpPr/>
            <p:nvPr/>
          </p:nvCxnSpPr>
          <p:spPr>
            <a:xfrm>
              <a:off x="2872672" y="1332887"/>
              <a:ext cx="367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椭圆 118"/>
                <p:cNvSpPr/>
                <p:nvPr/>
              </p:nvSpPr>
              <p:spPr>
                <a:xfrm>
                  <a:off x="4063076" y="110423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9" name="椭圆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076" y="1104233"/>
                  <a:ext cx="474313" cy="474313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椭圆 119"/>
                <p:cNvSpPr/>
                <p:nvPr/>
              </p:nvSpPr>
              <p:spPr>
                <a:xfrm>
                  <a:off x="4904684" y="108964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0" name="椭圆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684" y="1089643"/>
                  <a:ext cx="474313" cy="474313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椭圆 120"/>
                <p:cNvSpPr/>
                <p:nvPr/>
              </p:nvSpPr>
              <p:spPr>
                <a:xfrm>
                  <a:off x="6863772" y="1089643"/>
                  <a:ext cx="474313" cy="474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1" name="椭圆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772" y="1089643"/>
                  <a:ext cx="474313" cy="474313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箭头连接符 122"/>
            <p:cNvCxnSpPr>
              <a:stCxn id="112" idx="6"/>
              <a:endCxn id="5" idx="2"/>
            </p:cNvCxnSpPr>
            <p:nvPr/>
          </p:nvCxnSpPr>
          <p:spPr>
            <a:xfrm>
              <a:off x="3695783" y="1337576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12" idx="6"/>
              <a:endCxn id="10" idx="2"/>
            </p:cNvCxnSpPr>
            <p:nvPr/>
          </p:nvCxnSpPr>
          <p:spPr>
            <a:xfrm>
              <a:off x="3695783" y="1337576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12" idx="6"/>
              <a:endCxn id="11" idx="2"/>
            </p:cNvCxnSpPr>
            <p:nvPr/>
          </p:nvCxnSpPr>
          <p:spPr>
            <a:xfrm>
              <a:off x="3695783" y="1337576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112" idx="6"/>
              <a:endCxn id="12" idx="2"/>
            </p:cNvCxnSpPr>
            <p:nvPr/>
          </p:nvCxnSpPr>
          <p:spPr>
            <a:xfrm>
              <a:off x="3695783" y="1337576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>
              <a:off x="4534143" y="1339240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>
              <a:off x="4534143" y="1339240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/>
            <p:nvPr/>
          </p:nvCxnSpPr>
          <p:spPr>
            <a:xfrm>
              <a:off x="4534143" y="1339240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4534143" y="1339240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7350568" y="1323704"/>
              <a:ext cx="367294" cy="7038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7350568" y="1323704"/>
              <a:ext cx="367294" cy="140214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7350568" y="1323704"/>
              <a:ext cx="367294" cy="21004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>
              <a:off x="7350568" y="1323704"/>
              <a:ext cx="367293" cy="32359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五边形 139"/>
                <p:cNvSpPr/>
                <p:nvPr/>
              </p:nvSpPr>
              <p:spPr>
                <a:xfrm>
                  <a:off x="8568218" y="2610916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0" name="五边形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218" y="2610916"/>
                  <a:ext cx="880582" cy="260936"/>
                </a:xfrm>
                <a:prstGeom prst="homePlate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五边形 140"/>
                <p:cNvSpPr/>
                <p:nvPr/>
              </p:nvSpPr>
              <p:spPr>
                <a:xfrm>
                  <a:off x="8564420" y="3314031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1" name="五边形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4420" y="3314031"/>
                  <a:ext cx="880582" cy="260936"/>
                </a:xfrm>
                <a:prstGeom prst="homePlate">
                  <a:avLst/>
                </a:prstGeom>
                <a:blipFill rotWithShape="0">
                  <a:blip r:embed="rId32"/>
                  <a:stretch>
                    <a:fillRect b="-1818"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五边形 141"/>
                <p:cNvSpPr/>
                <p:nvPr/>
              </p:nvSpPr>
              <p:spPr>
                <a:xfrm>
                  <a:off x="8562609" y="4442227"/>
                  <a:ext cx="880582" cy="260936"/>
                </a:xfrm>
                <a:prstGeom prst="homePlat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2" name="五边形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609" y="4442227"/>
                  <a:ext cx="880582" cy="260936"/>
                </a:xfrm>
                <a:prstGeom prst="homePlate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832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29514" y="1371600"/>
            <a:ext cx="11536953" cy="3856422"/>
            <a:chOff x="229514" y="1371600"/>
            <a:chExt cx="11536953" cy="3856422"/>
          </a:xfrm>
        </p:grpSpPr>
        <p:sp>
          <p:nvSpPr>
            <p:cNvPr id="28" name="圆角矩形 27"/>
            <p:cNvSpPr/>
            <p:nvPr/>
          </p:nvSpPr>
          <p:spPr>
            <a:xfrm>
              <a:off x="9454861" y="2877155"/>
              <a:ext cx="1873832" cy="22799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9684" y="2901950"/>
              <a:ext cx="1855535" cy="203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/>
                <p:cNvSpPr/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5361214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/>
                <p:cNvSpPr/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连接符 8"/>
            <p:cNvCxnSpPr/>
            <p:nvPr/>
          </p:nvCxnSpPr>
          <p:spPr>
            <a:xfrm flipV="1">
              <a:off x="2399574" y="1371601"/>
              <a:ext cx="0" cy="15303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399574" y="1377525"/>
              <a:ext cx="116459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3564164" y="1371600"/>
              <a:ext cx="0" cy="3452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矩形 19"/>
                <p:cNvSpPr/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/>
            <p:cNvCxnSpPr/>
            <p:nvPr/>
          </p:nvCxnSpPr>
          <p:spPr>
            <a:xfrm>
              <a:off x="3564164" y="1896428"/>
              <a:ext cx="0" cy="326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3564164" y="2404428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560989" y="2908300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560989" y="3400425"/>
              <a:ext cx="0" cy="6445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矩形 28"/>
                <p:cNvSpPr/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连接符 32"/>
            <p:cNvCxnSpPr/>
            <p:nvPr/>
          </p:nvCxnSpPr>
          <p:spPr>
            <a:xfrm>
              <a:off x="8348632" y="2297908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334344" y="27955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346251" y="32908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343870" y="4117183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130781" y="2300271"/>
              <a:ext cx="0" cy="575837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282" y="1627599"/>
              <a:ext cx="4911114" cy="2659824"/>
            </a:xfrm>
            <a:prstGeom prst="rect">
              <a:avLst/>
            </a:prstGeom>
          </p:spPr>
        </p:pic>
        <p:cxnSp>
          <p:nvCxnSpPr>
            <p:cNvPr id="48" name="直接连接符 47"/>
            <p:cNvCxnSpPr/>
            <p:nvPr/>
          </p:nvCxnSpPr>
          <p:spPr>
            <a:xfrm>
              <a:off x="8772525" y="2297908"/>
              <a:ext cx="236707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7578297" y="4385471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4084960" y="4733656"/>
                  <a:ext cx="7275389" cy="4943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960" y="4733656"/>
                  <a:ext cx="7275389" cy="4943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连接符 55"/>
            <p:cNvCxnSpPr/>
            <p:nvPr/>
          </p:nvCxnSpPr>
          <p:spPr>
            <a:xfrm>
              <a:off x="8522355" y="2293145"/>
              <a:ext cx="0" cy="2107405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10585816" y="4390233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578297" y="4397379"/>
              <a:ext cx="3007519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8778875" y="2292810"/>
              <a:ext cx="0" cy="2264372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8775611" y="4513264"/>
              <a:ext cx="259644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9023350" y="4510883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70650" y="4513264"/>
              <a:ext cx="227451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6470650" y="4513264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15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62864" y="161925"/>
            <a:ext cx="11536953" cy="3774782"/>
            <a:chOff x="229514" y="1371600"/>
            <a:chExt cx="11536953" cy="3774782"/>
          </a:xfrm>
        </p:grpSpPr>
        <p:sp>
          <p:nvSpPr>
            <p:cNvPr id="5" name="圆角矩形 4"/>
            <p:cNvSpPr/>
            <p:nvPr/>
          </p:nvSpPr>
          <p:spPr>
            <a:xfrm>
              <a:off x="9454861" y="2877155"/>
              <a:ext cx="1873832" cy="22799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9684" y="2901950"/>
              <a:ext cx="1855535" cy="2032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/>
                <p:cNvSpPr/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4" y="2539510"/>
                  <a:ext cx="2819683" cy="941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/>
            <p:cNvSpPr txBox="1"/>
            <p:nvPr/>
          </p:nvSpPr>
          <p:spPr>
            <a:xfrm>
              <a:off x="5361214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/>
                <p:cNvSpPr/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1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100" b="1" dirty="0"/>
                </a:p>
              </p:txBody>
            </p:sp>
          </mc:Choice>
          <mc:Fallback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334" y="2876108"/>
                  <a:ext cx="373885" cy="2686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/>
            <p:cNvCxnSpPr/>
            <p:nvPr/>
          </p:nvCxnSpPr>
          <p:spPr>
            <a:xfrm flipV="1">
              <a:off x="2399574" y="1371601"/>
              <a:ext cx="0" cy="153034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399574" y="1377525"/>
              <a:ext cx="116459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564164" y="1371600"/>
              <a:ext cx="0" cy="34528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1400" dirty="0"/>
                              <m:t> 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424" y="2539510"/>
                  <a:ext cx="2824043" cy="9937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/>
            <p:nvPr/>
          </p:nvCxnSpPr>
          <p:spPr>
            <a:xfrm>
              <a:off x="3564164" y="1896428"/>
              <a:ext cx="0" cy="326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564164" y="2404428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560989" y="2908300"/>
              <a:ext cx="0" cy="3070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3560989" y="3400425"/>
              <a:ext cx="0" cy="6445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/>
                <p:cNvSpPr/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200" b="1" dirty="0"/>
                </a:p>
              </p:txBody>
            </p:sp>
          </mc:Choice>
          <mc:Fallback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381" y="2848805"/>
                  <a:ext cx="443968" cy="2846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/>
            <p:cNvCxnSpPr/>
            <p:nvPr/>
          </p:nvCxnSpPr>
          <p:spPr>
            <a:xfrm>
              <a:off x="8348632" y="2297908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334344" y="27955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46251" y="3290890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343870" y="4117183"/>
              <a:ext cx="178485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1130781" y="2300271"/>
              <a:ext cx="0" cy="575837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282" y="1627599"/>
              <a:ext cx="4911114" cy="2659824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>
              <a:off x="8772525" y="2297908"/>
              <a:ext cx="236707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7578297" y="4385471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084960" y="4652016"/>
                  <a:ext cx="7275389" cy="4943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𝒥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altLang="zh-CN" sz="16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𝑖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l-GR" altLang="zh-CN" sz="16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Θ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  <m:r>
                                                              <a:rPr lang="en-US" altLang="zh-CN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altLang="zh-CN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960" y="4652016"/>
                  <a:ext cx="7275389" cy="4943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/>
            <p:cNvCxnSpPr/>
            <p:nvPr/>
          </p:nvCxnSpPr>
          <p:spPr>
            <a:xfrm>
              <a:off x="8522355" y="2293145"/>
              <a:ext cx="0" cy="2107405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0585816" y="4390233"/>
              <a:ext cx="0" cy="343423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7578297" y="4397379"/>
              <a:ext cx="3007519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778875" y="2292810"/>
              <a:ext cx="0" cy="2264372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775611" y="4513264"/>
              <a:ext cx="259644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9023350" y="4510883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470650" y="4513264"/>
              <a:ext cx="2274515" cy="0"/>
            </a:xfrm>
            <a:prstGeom prst="line">
              <a:avLst/>
            </a:prstGeom>
            <a:ln>
              <a:solidFill>
                <a:srgbClr val="00B0F0"/>
              </a:solidFill>
              <a:prstDash val="lgDashDot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6470650" y="4513264"/>
              <a:ext cx="0" cy="218011"/>
            </a:xfrm>
            <a:prstGeom prst="straightConnector1">
              <a:avLst/>
            </a:prstGeom>
            <a:ln>
              <a:solidFill>
                <a:srgbClr val="00B0F0"/>
              </a:solidFill>
              <a:prstDash val="lgDashDot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80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40</Words>
  <Application>Microsoft Office PowerPoint</Application>
  <PresentationFormat>宽屏</PresentationFormat>
  <Paragraphs>99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56</cp:revision>
  <dcterms:created xsi:type="dcterms:W3CDTF">2017-10-01T06:11:36Z</dcterms:created>
  <dcterms:modified xsi:type="dcterms:W3CDTF">2017-10-01T15:38:25Z</dcterms:modified>
</cp:coreProperties>
</file>