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5EB"/>
    <a:srgbClr val="5B9BD5"/>
    <a:srgbClr val="35FB4D"/>
    <a:srgbClr val="002060"/>
    <a:srgbClr val="E4E4E4"/>
    <a:srgbClr val="C0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7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6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0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6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8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6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2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0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CE33-D63D-4374-9E7F-E4DF57911103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8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06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3" Type="http://schemas.openxmlformats.org/officeDocument/2006/relationships/image" Target="../media/image140.png"/><Relationship Id="rId7" Type="http://schemas.openxmlformats.org/officeDocument/2006/relationships/image" Target="../media/image145.png"/><Relationship Id="rId12" Type="http://schemas.openxmlformats.org/officeDocument/2006/relationships/image" Target="../media/image153.png"/><Relationship Id="rId2" Type="http://schemas.openxmlformats.org/officeDocument/2006/relationships/image" Target="../media/image139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52.png"/><Relationship Id="rId5" Type="http://schemas.openxmlformats.org/officeDocument/2006/relationships/image" Target="../media/image142.png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4" Type="http://schemas.openxmlformats.org/officeDocument/2006/relationships/image" Target="../media/image141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57.png"/><Relationship Id="rId5" Type="http://schemas.openxmlformats.org/officeDocument/2006/relationships/image" Target="../media/image161.png"/><Relationship Id="rId10" Type="http://schemas.openxmlformats.org/officeDocument/2006/relationships/image" Target="../media/image165.png"/><Relationship Id="rId4" Type="http://schemas.openxmlformats.org/officeDocument/2006/relationships/image" Target="../media/image160.png"/><Relationship Id="rId9" Type="http://schemas.openxmlformats.org/officeDocument/2006/relationships/image" Target="../media/image15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6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8.png"/><Relationship Id="rId4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/>
              <p:cNvSpPr/>
              <p:nvPr/>
            </p:nvSpPr>
            <p:spPr>
              <a:xfrm>
                <a:off x="2559504" y="14028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1402896"/>
                <a:ext cx="651329" cy="65132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3715204" y="14028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4" y="1402896"/>
                <a:ext cx="651329" cy="65132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4870904" y="140289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4" y="1402895"/>
                <a:ext cx="651329" cy="65132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2559504" y="236174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2361746"/>
                <a:ext cx="651329" cy="65132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2559504" y="33205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3320596"/>
                <a:ext cx="651329" cy="65132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2559503" y="487997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3" y="4879974"/>
                <a:ext cx="651329" cy="65132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3715204" y="236174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4" y="2361745"/>
                <a:ext cx="651329" cy="65132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/>
              <p:cNvSpPr/>
              <p:nvPr/>
            </p:nvSpPr>
            <p:spPr>
              <a:xfrm>
                <a:off x="3715203" y="33205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3" y="3320594"/>
                <a:ext cx="651329" cy="65132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/>
              <p:cNvSpPr/>
              <p:nvPr/>
            </p:nvSpPr>
            <p:spPr>
              <a:xfrm>
                <a:off x="3715202" y="487997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2" y="4879973"/>
                <a:ext cx="651329" cy="651329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/>
              <p:cNvSpPr/>
              <p:nvPr/>
            </p:nvSpPr>
            <p:spPr>
              <a:xfrm>
                <a:off x="4870903" y="236174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椭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2361745"/>
                <a:ext cx="651329" cy="651329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/>
              <p:cNvSpPr/>
              <p:nvPr/>
            </p:nvSpPr>
            <p:spPr>
              <a:xfrm>
                <a:off x="4870903" y="33205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3320594"/>
                <a:ext cx="651329" cy="651329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4870903" y="4879972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4879972"/>
                <a:ext cx="651329" cy="651329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7585075" y="140289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5" y="1402895"/>
                <a:ext cx="651329" cy="651329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/>
              <p:cNvSpPr/>
              <p:nvPr/>
            </p:nvSpPr>
            <p:spPr>
              <a:xfrm>
                <a:off x="8740775" y="14028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5" y="1402894"/>
                <a:ext cx="651329" cy="651329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椭圆 19"/>
              <p:cNvSpPr/>
              <p:nvPr/>
            </p:nvSpPr>
            <p:spPr>
              <a:xfrm>
                <a:off x="7585075" y="236174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椭圆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5" y="2361744"/>
                <a:ext cx="651329" cy="651329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/>
              <p:cNvSpPr/>
              <p:nvPr/>
            </p:nvSpPr>
            <p:spPr>
              <a:xfrm>
                <a:off x="7585074" y="332059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4" y="3320593"/>
                <a:ext cx="651329" cy="651329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/>
              <p:cNvSpPr/>
              <p:nvPr/>
            </p:nvSpPr>
            <p:spPr>
              <a:xfrm>
                <a:off x="7585073" y="4879972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3" y="4879972"/>
                <a:ext cx="651329" cy="651329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/>
              <p:cNvSpPr/>
              <p:nvPr/>
            </p:nvSpPr>
            <p:spPr>
              <a:xfrm>
                <a:off x="8740774" y="236174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2361744"/>
                <a:ext cx="651329" cy="651329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/>
              <p:cNvSpPr/>
              <p:nvPr/>
            </p:nvSpPr>
            <p:spPr>
              <a:xfrm>
                <a:off x="8740774" y="332059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3320593"/>
                <a:ext cx="651329" cy="651329"/>
              </a:xfrm>
              <a:prstGeom prst="ellipse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椭圆 24"/>
              <p:cNvSpPr/>
              <p:nvPr/>
            </p:nvSpPr>
            <p:spPr>
              <a:xfrm>
                <a:off x="8740774" y="4879971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椭圆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4879971"/>
                <a:ext cx="651329" cy="651329"/>
              </a:xfrm>
              <a:prstGeom prst="ellipse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>
            <a:stCxn id="4" idx="6"/>
            <a:endCxn id="5" idx="2"/>
          </p:cNvCxnSpPr>
          <p:nvPr/>
        </p:nvCxnSpPr>
        <p:spPr>
          <a:xfrm>
            <a:off x="3210833" y="17285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379232" y="1722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210832" y="26810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379231" y="26747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10832" y="36335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379231" y="3627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10832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366531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8245928" y="1722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245927" y="26747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8245927" y="3627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236402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6"/>
            <a:endCxn id="12" idx="2"/>
          </p:cNvCxnSpPr>
          <p:nvPr/>
        </p:nvCxnSpPr>
        <p:spPr>
          <a:xfrm>
            <a:off x="3210833" y="1728561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10831" y="2687410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366532" y="1714865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366530" y="2673714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8236402" y="1713864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236400" y="2672713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7" idx="6"/>
            <a:endCxn id="5" idx="2"/>
          </p:cNvCxnSpPr>
          <p:nvPr/>
        </p:nvCxnSpPr>
        <p:spPr>
          <a:xfrm flipV="1">
            <a:off x="3210833" y="172856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3210834" y="269639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4353831" y="173754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4353830" y="269004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245923" y="170951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8245922" y="266201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" idx="6"/>
            <a:endCxn id="13" idx="2"/>
          </p:cNvCxnSpPr>
          <p:nvPr/>
        </p:nvCxnSpPr>
        <p:spPr>
          <a:xfrm>
            <a:off x="3210833" y="1728561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366531" y="1722213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8237081" y="1756863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8" idx="6"/>
            <a:endCxn id="5" idx="2"/>
          </p:cNvCxnSpPr>
          <p:nvPr/>
        </p:nvCxnSpPr>
        <p:spPr>
          <a:xfrm flipV="1">
            <a:off x="3210833" y="1728561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366531" y="1698537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8254763" y="1710870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" idx="6"/>
            <a:endCxn id="14" idx="2"/>
          </p:cNvCxnSpPr>
          <p:nvPr/>
        </p:nvCxnSpPr>
        <p:spPr>
          <a:xfrm>
            <a:off x="3210833" y="1728561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360181" y="1737540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224394" y="1743890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" idx="6"/>
            <a:endCxn id="14" idx="2"/>
          </p:cNvCxnSpPr>
          <p:nvPr/>
        </p:nvCxnSpPr>
        <p:spPr>
          <a:xfrm>
            <a:off x="3210833" y="2687411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8227444" y="2686235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360180" y="2687409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8" idx="6"/>
          </p:cNvCxnSpPr>
          <p:nvPr/>
        </p:nvCxnSpPr>
        <p:spPr>
          <a:xfrm>
            <a:off x="3210833" y="3646261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4365837" y="3633566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8238890" y="3639099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9" idx="6"/>
            <a:endCxn id="13" idx="2"/>
          </p:cNvCxnSpPr>
          <p:nvPr/>
        </p:nvCxnSpPr>
        <p:spPr>
          <a:xfrm flipV="1">
            <a:off x="3210832" y="3646259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4368118" y="3646309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8245237" y="3646261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9" idx="6"/>
            <a:endCxn id="12" idx="2"/>
          </p:cNvCxnSpPr>
          <p:nvPr/>
        </p:nvCxnSpPr>
        <p:spPr>
          <a:xfrm flipV="1">
            <a:off x="3210832" y="2687410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4373455" y="2686235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8240703" y="2691536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9" idx="6"/>
            <a:endCxn id="5" idx="2"/>
          </p:cNvCxnSpPr>
          <p:nvPr/>
        </p:nvCxnSpPr>
        <p:spPr>
          <a:xfrm flipV="1">
            <a:off x="3210832" y="1728561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4360872" y="1728563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8244106" y="1730738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2848990" y="420959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2856247" y="457245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2854994" y="439057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4014094" y="4209594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4021351" y="457245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4020098" y="4390568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5166871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5174128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5172875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7851875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7859132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7857879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9031172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9038429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9037176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5599512" y="1402894"/>
            <a:ext cx="1908279" cy="41284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5400000">
            <a:off x="6189556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5400000">
            <a:off x="6513070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5400000">
            <a:off x="6836584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1735818" y="155620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1556204"/>
                <a:ext cx="344714" cy="34471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1735818" y="250235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2502354"/>
                <a:ext cx="344714" cy="34471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/>
              <p:cNvSpPr/>
              <p:nvPr/>
            </p:nvSpPr>
            <p:spPr>
              <a:xfrm>
                <a:off x="1735818" y="346120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1" name="矩形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3461204"/>
                <a:ext cx="344714" cy="34471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/>
              <p:cNvSpPr/>
              <p:nvPr/>
            </p:nvSpPr>
            <p:spPr>
              <a:xfrm>
                <a:off x="1735818" y="5032105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5032105"/>
                <a:ext cx="344714" cy="34471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接箭头连接符 112"/>
          <p:cNvCxnSpPr/>
          <p:nvPr/>
        </p:nvCxnSpPr>
        <p:spPr>
          <a:xfrm>
            <a:off x="2080533" y="17221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2080532" y="26746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2080532" y="36271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2080532" y="520446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9392103" y="17267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9392102" y="26792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9392102" y="36317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9392102" y="520907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五边形 124"/>
              <p:cNvSpPr/>
              <p:nvPr/>
            </p:nvSpPr>
            <p:spPr>
              <a:xfrm>
                <a:off x="9901689" y="1549398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五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689" y="1549398"/>
                <a:ext cx="723399" cy="358319"/>
              </a:xfrm>
              <a:prstGeom prst="homePlate">
                <a:avLst/>
              </a:prstGeom>
              <a:blipFill rotWithShape="0">
                <a:blip r:embed="rId26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五边形 125"/>
              <p:cNvSpPr/>
              <p:nvPr/>
            </p:nvSpPr>
            <p:spPr>
              <a:xfrm>
                <a:off x="9896470" y="2493553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五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2493553"/>
                <a:ext cx="723399" cy="358319"/>
              </a:xfrm>
              <a:prstGeom prst="homePlate">
                <a:avLst/>
              </a:prstGeom>
              <a:blipFill rotWithShape="0">
                <a:blip r:embed="rId27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五边形 126"/>
              <p:cNvSpPr/>
              <p:nvPr/>
            </p:nvSpPr>
            <p:spPr>
              <a:xfrm>
                <a:off x="9896470" y="3446052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五边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3446052"/>
                <a:ext cx="723399" cy="358319"/>
              </a:xfrm>
              <a:prstGeom prst="homePlate">
                <a:avLst/>
              </a:prstGeom>
              <a:blipFill rotWithShape="0">
                <a:blip r:embed="rId28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五边形 127"/>
              <p:cNvSpPr/>
              <p:nvPr/>
            </p:nvSpPr>
            <p:spPr>
              <a:xfrm>
                <a:off x="9896470" y="5018500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五边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5018500"/>
                <a:ext cx="723399" cy="358319"/>
              </a:xfrm>
              <a:prstGeom prst="homePlate">
                <a:avLst/>
              </a:prstGeom>
              <a:blipFill rotWithShape="0">
                <a:blip r:embed="rId29"/>
                <a:stretch>
                  <a:fillRect t="-6557" b="-19672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94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705108" y="809624"/>
            <a:ext cx="10708686" cy="4600576"/>
            <a:chOff x="705108" y="809624"/>
            <a:chExt cx="10708686" cy="460057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359894" y="4524806"/>
              <a:ext cx="0" cy="401976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103416" y="2522764"/>
              <a:ext cx="2986891" cy="2404021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1103416" y="2419183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1080305" y="4926784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乘号 8"/>
            <p:cNvSpPr/>
            <p:nvPr/>
          </p:nvSpPr>
          <p:spPr>
            <a:xfrm>
              <a:off x="1871391" y="3785443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乘号 9"/>
            <p:cNvSpPr/>
            <p:nvPr/>
          </p:nvSpPr>
          <p:spPr>
            <a:xfrm>
              <a:off x="2160768" y="3301546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2651886" y="3661427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2987003" y="3158749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3367658" y="2664739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/>
            <p:cNvSpPr/>
            <p:nvPr/>
          </p:nvSpPr>
          <p:spPr>
            <a:xfrm>
              <a:off x="3847906" y="2754296"/>
              <a:ext cx="312006" cy="3120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886752" y="2397719"/>
                  <a:ext cx="1723183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752" y="2397719"/>
                  <a:ext cx="1723183" cy="3920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/>
            <p:cNvCxnSpPr/>
            <p:nvPr/>
          </p:nvCxnSpPr>
          <p:spPr>
            <a:xfrm flipV="1">
              <a:off x="7817315" y="2419186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7794205" y="4926787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弧形 23"/>
            <p:cNvSpPr/>
            <p:nvPr/>
          </p:nvSpPr>
          <p:spPr>
            <a:xfrm rot="5400000">
              <a:off x="7499015" y="1602397"/>
              <a:ext cx="3715182" cy="2129636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9217069" y="5018134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7069" y="5018134"/>
                  <a:ext cx="279074" cy="3920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522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4430308" y="4730749"/>
                  <a:ext cx="263192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308" y="4730749"/>
                  <a:ext cx="263192" cy="3920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705108" y="2272673"/>
                  <a:ext cx="269998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8" y="2272673"/>
                  <a:ext cx="269998" cy="3920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818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204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2350241" y="-757918"/>
            <a:ext cx="6499844" cy="6550454"/>
            <a:chOff x="2350241" y="-757918"/>
            <a:chExt cx="6499844" cy="65504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350241" y="-757918"/>
              <a:ext cx="6499844" cy="6550454"/>
              <a:chOff x="2252270" y="140153"/>
              <a:chExt cx="4565031" cy="4600576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4760113" y="3855335"/>
                <a:ext cx="0" cy="4073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3971465" y="3237998"/>
                <a:ext cx="0" cy="1019313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V="1">
                <a:off x="3220822" y="1749715"/>
                <a:ext cx="0" cy="25076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3197712" y="4257316"/>
                <a:ext cx="328183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弧形 23"/>
              <p:cNvSpPr/>
              <p:nvPr/>
            </p:nvSpPr>
            <p:spPr>
              <a:xfrm rot="5400000">
                <a:off x="2902522" y="932926"/>
                <a:ext cx="3715182" cy="2129636"/>
              </a:xfrm>
              <a:prstGeom prst="arc">
                <a:avLst>
                  <a:gd name="adj1" fmla="val 16864053"/>
                  <a:gd name="adj2" fmla="val 4214281"/>
                </a:avLst>
              </a:prstGeom>
              <a:ln w="2857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3831927" y="4348663"/>
                    <a:ext cx="279074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1927" y="4348663"/>
                    <a:ext cx="279074" cy="392066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2252270" y="1692759"/>
                    <a:ext cx="770337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𝓙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2270" y="1692759"/>
                    <a:ext cx="770337" cy="39206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6538227" y="4061277"/>
                    <a:ext cx="279074" cy="3920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8227" y="4061277"/>
                    <a:ext cx="279074" cy="39206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3852336" y="2904110"/>
                    <a:ext cx="791218" cy="28821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zh-CN" alt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f>
                                <m:fPr>
                                  <m:ctrlP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𝓙</m:t>
                                  </m:r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zh-CN" altLang="en-US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</m:e>
                          </m:box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 xmlns=""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336" y="2904110"/>
                    <a:ext cx="791218" cy="28821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2941" b="-1323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" name="直接连接符 33"/>
            <p:cNvCxnSpPr/>
            <p:nvPr/>
          </p:nvCxnSpPr>
          <p:spPr>
            <a:xfrm>
              <a:off x="4532494" y="3206750"/>
              <a:ext cx="531631" cy="10067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5359297" y="5175982"/>
                  <a:ext cx="1282210" cy="4147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box>
                              <m:boxPr>
                                <m:ctrlPr>
                                  <a:rPr lang="zh-CN" altLang="en-US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</m:e>
                            </m:box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f>
                              <m:fPr>
                                <m:ctrlP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𝓙</m:t>
                                </m:r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zh-CN" altLang="en-US" sz="11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297" y="5175982"/>
                  <a:ext cx="1282210" cy="4147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/>
            <p:cNvCxnSpPr/>
            <p:nvPr/>
          </p:nvCxnSpPr>
          <p:spPr>
            <a:xfrm>
              <a:off x="4954471" y="4814244"/>
              <a:ext cx="840132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673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393065" y="3316121"/>
            <a:ext cx="0" cy="205994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930302" y="1933483"/>
            <a:ext cx="0" cy="34425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898575" y="5376075"/>
            <a:ext cx="45055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弧形 7"/>
          <p:cNvSpPr/>
          <p:nvPr/>
        </p:nvSpPr>
        <p:spPr>
          <a:xfrm rot="5400000">
            <a:off x="3493320" y="812144"/>
            <a:ext cx="5100435" cy="2923698"/>
          </a:xfrm>
          <a:prstGeom prst="arc">
            <a:avLst>
              <a:gd name="adj1" fmla="val 16864053"/>
              <a:gd name="adj2" fmla="val 4214281"/>
            </a:avLst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201500" y="5501482"/>
                <a:ext cx="383130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00" y="5501482"/>
                <a:ext cx="383130" cy="5382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600613" y="1855290"/>
                <a:ext cx="1057567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613" y="1855290"/>
                <a:ext cx="1057567" cy="5382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484645" y="5106941"/>
                <a:ext cx="383130" cy="538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645" y="5106941"/>
                <a:ext cx="383130" cy="5382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6043537" y="4824211"/>
            <a:ext cx="0" cy="551856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26300" y="2704773"/>
            <a:ext cx="331091" cy="13084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961872" y="3006132"/>
                <a:ext cx="1317989" cy="619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𝓙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den>
                          </m:f>
                        </m:e>
                      </m:box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872" y="3006132"/>
                <a:ext cx="1317989" cy="6199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418866" y="5414167"/>
                <a:ext cx="1382110" cy="444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sz="1200" b="1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box>
                            <m:boxPr>
                              <m:ctrlP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e>
                          </m:box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2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f>
                            <m:fPr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𝓙</m:t>
                              </m:r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866" y="5414167"/>
                <a:ext cx="1382110" cy="444032"/>
              </a:xfrm>
              <a:prstGeom prst="rect">
                <a:avLst/>
              </a:prstGeom>
              <a:blipFill rotWithShape="0"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/>
          <p:nvPr/>
        </p:nvCxnSpPr>
        <p:spPr>
          <a:xfrm flipH="1">
            <a:off x="6324600" y="5055544"/>
            <a:ext cx="773421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64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600613" y="-276225"/>
            <a:ext cx="6267162" cy="5921419"/>
            <a:chOff x="2600613" y="-276225"/>
            <a:chExt cx="6267162" cy="5921419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930302" y="1933483"/>
              <a:ext cx="0" cy="3442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898575" y="5376075"/>
              <a:ext cx="45055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弧形 5"/>
            <p:cNvSpPr/>
            <p:nvPr/>
          </p:nvSpPr>
          <p:spPr>
            <a:xfrm rot="5400000">
              <a:off x="3493320" y="812144"/>
              <a:ext cx="5100435" cy="2923698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613" y="1855290"/>
                  <a:ext cx="1057567" cy="5382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645" y="5106941"/>
                  <a:ext cx="383130" cy="5382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/>
            <p:cNvCxnSpPr/>
            <p:nvPr/>
          </p:nvCxnSpPr>
          <p:spPr>
            <a:xfrm flipV="1">
              <a:off x="5781675" y="4581525"/>
              <a:ext cx="863600" cy="187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 flipV="1">
              <a:off x="5257137" y="4432502"/>
              <a:ext cx="1386394" cy="149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4924425" y="3905152"/>
              <a:ext cx="2062006" cy="221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5303595" y="4126798"/>
              <a:ext cx="1744905" cy="3057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4924425" y="3483846"/>
              <a:ext cx="2404743" cy="4213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 flipV="1">
              <a:off x="5502275" y="3288549"/>
              <a:ext cx="1816868" cy="19529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213475" y="5106941"/>
              <a:ext cx="478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439159" y="5106941"/>
              <a:ext cx="479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5874945" y="4973234"/>
                  <a:ext cx="383130" cy="538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4945" y="4973234"/>
                  <a:ext cx="383130" cy="5382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650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310719" y="1143001"/>
            <a:ext cx="5617318" cy="4233074"/>
            <a:chOff x="3310719" y="1143001"/>
            <a:chExt cx="5617318" cy="4233074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930302" y="121647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911502" y="537607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647" r="-784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椭圆 21"/>
            <p:cNvSpPr/>
            <p:nvPr/>
          </p:nvSpPr>
          <p:spPr>
            <a:xfrm>
              <a:off x="5225570" y="1143001"/>
              <a:ext cx="1126671" cy="402050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299912" y="1412906"/>
              <a:ext cx="975399" cy="34806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380804" y="1701572"/>
              <a:ext cx="813613" cy="290336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447581" y="1939868"/>
              <a:ext cx="680057" cy="242676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506029" y="2148440"/>
              <a:ext cx="563160" cy="2009624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573349" y="2415472"/>
              <a:ext cx="428520" cy="152916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644872" y="2658757"/>
              <a:ext cx="302361" cy="107897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688673" y="2844932"/>
              <a:ext cx="198017" cy="70661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750186" y="3064697"/>
              <a:ext cx="74846" cy="267087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385417" y="1585811"/>
              <a:ext cx="318407" cy="31840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7797151" y="1585811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大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151" y="1585811"/>
                  <a:ext cx="82317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667" t="-34783" r="-17778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圆角矩形 33"/>
            <p:cNvSpPr/>
            <p:nvPr/>
          </p:nvSpPr>
          <p:spPr>
            <a:xfrm>
              <a:off x="7385417" y="2116788"/>
              <a:ext cx="318407" cy="31840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7797151" y="2116788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小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151" y="2116788"/>
                  <a:ext cx="8231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667" t="-34783" r="-17778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/>
            <p:cNvCxnSpPr/>
            <p:nvPr/>
          </p:nvCxnSpPr>
          <p:spPr>
            <a:xfrm flipV="1">
              <a:off x="5527203" y="4726781"/>
              <a:ext cx="442591" cy="20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 flipV="1">
              <a:off x="5688673" y="4575208"/>
              <a:ext cx="274038" cy="1595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5698739" y="4464081"/>
              <a:ext cx="236317" cy="1111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 flipV="1">
              <a:off x="5697247" y="4337517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5698739" y="4235482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 flipV="1">
              <a:off x="5697246" y="4107222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5697246" y="4004890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 flipV="1">
              <a:off x="5699743" y="3876225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5706059" y="3774498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H="1" flipV="1">
              <a:off x="5701496" y="3645029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5703754" y="3542741"/>
              <a:ext cx="226737" cy="106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H="1" flipV="1">
              <a:off x="5697245" y="3415371"/>
              <a:ext cx="225733" cy="131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5701613" y="3328268"/>
              <a:ext cx="186903" cy="878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H="1" flipV="1">
              <a:off x="5743043" y="3191098"/>
              <a:ext cx="138747" cy="1399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流程图: 联系 63"/>
            <p:cNvSpPr/>
            <p:nvPr/>
          </p:nvSpPr>
          <p:spPr>
            <a:xfrm>
              <a:off x="5501962" y="4914700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42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3310719" y="1216479"/>
            <a:ext cx="5721193" cy="4159596"/>
            <a:chOff x="3310719" y="1216479"/>
            <a:chExt cx="5721193" cy="4159596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930302" y="121647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911502" y="537607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325" y="4959984"/>
                  <a:ext cx="30771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647" r="-784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719" y="1216479"/>
                  <a:ext cx="49237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圆角矩形 17"/>
            <p:cNvSpPr/>
            <p:nvPr/>
          </p:nvSpPr>
          <p:spPr>
            <a:xfrm>
              <a:off x="7797004" y="1585811"/>
              <a:ext cx="318407" cy="31840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208738" y="1585811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大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738" y="1585811"/>
                  <a:ext cx="82317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667" t="-34783" r="-17037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圆角矩形 19"/>
            <p:cNvSpPr/>
            <p:nvPr/>
          </p:nvSpPr>
          <p:spPr>
            <a:xfrm>
              <a:off x="7797004" y="2116788"/>
              <a:ext cx="318407" cy="31840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8208738" y="2116788"/>
                  <a:ext cx="823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𝓙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r>
                    <a:rPr lang="zh-CN" altLang="en-US" b="1" dirty="0" smtClean="0"/>
                    <a:t>小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738" y="2116788"/>
                  <a:ext cx="8231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667" t="-34783" r="-17037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椭圆 8"/>
            <p:cNvSpPr/>
            <p:nvPr/>
          </p:nvSpPr>
          <p:spPr>
            <a:xfrm>
              <a:off x="4455950" y="1703698"/>
              <a:ext cx="2950690" cy="318515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650648" y="1917525"/>
              <a:ext cx="2554517" cy="27575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862499" y="2146214"/>
              <a:ext cx="2130808" cy="2300125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37385" y="2334999"/>
              <a:ext cx="1781032" cy="19225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190457" y="2500236"/>
              <a:ext cx="1474885" cy="159208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366764" y="2711786"/>
              <a:ext cx="1122271" cy="121144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554079" y="2904524"/>
              <a:ext cx="791867" cy="85479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668792" y="3052017"/>
              <a:ext cx="518596" cy="55980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829891" y="3226121"/>
              <a:ext cx="196018" cy="21159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9" idx="3"/>
              <a:endCxn id="17" idx="7"/>
            </p:cNvCxnSpPr>
            <p:nvPr/>
          </p:nvCxnSpPr>
          <p:spPr>
            <a:xfrm flipV="1">
              <a:off x="4888069" y="3257108"/>
              <a:ext cx="1109134" cy="1165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>
            <a:xfrm>
              <a:off x="4859121" y="4395695"/>
              <a:ext cx="55156" cy="5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V="1">
              <a:off x="4906200" y="4184249"/>
              <a:ext cx="216550" cy="221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5103710" y="4017169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5256605" y="3857898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5409323" y="3696141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5575305" y="3524362"/>
              <a:ext cx="173140" cy="1820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4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711771" y="192326"/>
            <a:ext cx="7340527" cy="5767035"/>
            <a:chOff x="2711771" y="192326"/>
            <a:chExt cx="7340527" cy="5767035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892202" y="134982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873402" y="550942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弧形 5"/>
            <p:cNvSpPr/>
            <p:nvPr/>
          </p:nvSpPr>
          <p:spPr>
            <a:xfrm rot="7451297">
              <a:off x="4822664" y="-343501"/>
              <a:ext cx="4693807" cy="5765461"/>
            </a:xfrm>
            <a:prstGeom prst="arc">
              <a:avLst>
                <a:gd name="adj1" fmla="val 18916013"/>
                <a:gd name="adj2" fmla="val 3501838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4605020" y="5460853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5370938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6136856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370938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6136855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6902772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714" r="-10714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714" r="-10714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arn-CL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arn-CL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arn-CL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CN" altLang="arn-CL" b="0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lim>
                            </m:limLow>
                          </m:fName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𝓙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660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𝐧𝐨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𝐨𝐟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𝐢𝐭𝐞𝐫𝐚𝐭𝐢𝐨𝐧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837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711771" y="-343661"/>
            <a:ext cx="6507472" cy="6303022"/>
            <a:chOff x="2711771" y="-343661"/>
            <a:chExt cx="6507472" cy="6303022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892202" y="1349829"/>
              <a:ext cx="0" cy="41595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3873402" y="5509425"/>
              <a:ext cx="48756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 rot="5075538">
              <a:off x="3683016" y="493368"/>
              <a:ext cx="5256376" cy="3582317"/>
            </a:xfrm>
            <a:prstGeom prst="arc">
              <a:avLst>
                <a:gd name="adj1" fmla="val 20192151"/>
                <a:gd name="adj2" fmla="val 541315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4605020" y="5460853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5370938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6136856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5370938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6136855" y="5460852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6902772" y="5453704"/>
              <a:ext cx="55721" cy="5572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763" y="5596629"/>
                  <a:ext cx="33823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714" r="-10714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681" y="5596629"/>
                  <a:ext cx="338233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598" y="5596629"/>
                  <a:ext cx="33823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909" r="-1272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515" y="5598452"/>
                  <a:ext cx="33823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714" r="-10714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arn-CL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arn-CL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arn-CL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CN" altLang="arn-CL" b="0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lim>
                            </m:limLow>
                          </m:fName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𝓙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771" y="1457778"/>
                  <a:ext cx="967444" cy="3654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660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𝐧𝐨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𝐨𝐟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𝐢𝐭𝐞𝐫𝐚𝐭𝐢𝐨𝐧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454" y="5590029"/>
                  <a:ext cx="185178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358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1573819" y="-1676825"/>
            <a:ext cx="11464696" cy="10283479"/>
            <a:chOff x="2450119" y="-1778425"/>
            <a:chExt cx="11464696" cy="10283479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3447209" y="1254909"/>
              <a:ext cx="0" cy="40891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432382" y="5344107"/>
              <a:ext cx="535176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乘号 8"/>
            <p:cNvSpPr/>
            <p:nvPr/>
          </p:nvSpPr>
          <p:spPr>
            <a:xfrm>
              <a:off x="3937021" y="385196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乘号 9"/>
            <p:cNvSpPr/>
            <p:nvPr/>
          </p:nvSpPr>
          <p:spPr>
            <a:xfrm>
              <a:off x="4092501" y="453364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4262937" y="305339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5128958" y="216415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5956458" y="223186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/>
            <p:cNvSpPr/>
            <p:nvPr/>
          </p:nvSpPr>
          <p:spPr>
            <a:xfrm>
              <a:off x="5776527" y="290956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9119483" y="2449992"/>
                  <a:ext cx="1754198" cy="1888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483" y="2449992"/>
                  <a:ext cx="1754198" cy="18883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83" t="-3226" r="-694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8872443" y="5024429"/>
                  <a:ext cx="429193" cy="639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443" y="5024429"/>
                  <a:ext cx="429193" cy="63935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2797680" y="1015992"/>
                  <a:ext cx="440292" cy="639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7680" y="1015992"/>
                  <a:ext cx="440292" cy="6393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乘号 24"/>
            <p:cNvSpPr/>
            <p:nvPr/>
          </p:nvSpPr>
          <p:spPr>
            <a:xfrm>
              <a:off x="7415445" y="2432325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4992431" y="291353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乘号 26"/>
            <p:cNvSpPr/>
            <p:nvPr/>
          </p:nvSpPr>
          <p:spPr>
            <a:xfrm>
              <a:off x="4804509" y="356218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6729151" y="203580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乘号 30"/>
            <p:cNvSpPr/>
            <p:nvPr/>
          </p:nvSpPr>
          <p:spPr>
            <a:xfrm>
              <a:off x="6424759" y="2661208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乘号 31"/>
            <p:cNvSpPr/>
            <p:nvPr/>
          </p:nvSpPr>
          <p:spPr>
            <a:xfrm>
              <a:off x="7990089" y="2155639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乘号 32"/>
            <p:cNvSpPr/>
            <p:nvPr/>
          </p:nvSpPr>
          <p:spPr>
            <a:xfrm>
              <a:off x="3582079" y="467830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弧形 33"/>
            <p:cNvSpPr/>
            <p:nvPr/>
          </p:nvSpPr>
          <p:spPr>
            <a:xfrm rot="16386976">
              <a:off x="4631272" y="1746032"/>
              <a:ext cx="6193396" cy="7324647"/>
            </a:xfrm>
            <a:prstGeom prst="arc">
              <a:avLst>
                <a:gd name="adj1" fmla="val 16200000"/>
                <a:gd name="adj2" fmla="val 1271135"/>
              </a:avLst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乘号 34"/>
            <p:cNvSpPr/>
            <p:nvPr/>
          </p:nvSpPr>
          <p:spPr>
            <a:xfrm>
              <a:off x="7669842" y="167281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乘号 35"/>
            <p:cNvSpPr/>
            <p:nvPr/>
          </p:nvSpPr>
          <p:spPr>
            <a:xfrm>
              <a:off x="5365236" y="2587744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乘号 36"/>
            <p:cNvSpPr/>
            <p:nvPr/>
          </p:nvSpPr>
          <p:spPr>
            <a:xfrm>
              <a:off x="4557814" y="323057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乘号 37"/>
            <p:cNvSpPr/>
            <p:nvPr/>
          </p:nvSpPr>
          <p:spPr>
            <a:xfrm>
              <a:off x="4834308" y="250029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乘号 38"/>
            <p:cNvSpPr/>
            <p:nvPr/>
          </p:nvSpPr>
          <p:spPr>
            <a:xfrm>
              <a:off x="5474412" y="2211024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乘号 39"/>
            <p:cNvSpPr/>
            <p:nvPr/>
          </p:nvSpPr>
          <p:spPr>
            <a:xfrm>
              <a:off x="5942646" y="257071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乘号 40"/>
            <p:cNvSpPr/>
            <p:nvPr/>
          </p:nvSpPr>
          <p:spPr>
            <a:xfrm>
              <a:off x="6444555" y="220455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乘号 41"/>
            <p:cNvSpPr/>
            <p:nvPr/>
          </p:nvSpPr>
          <p:spPr>
            <a:xfrm>
              <a:off x="7125129" y="223186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乘号 42"/>
            <p:cNvSpPr/>
            <p:nvPr/>
          </p:nvSpPr>
          <p:spPr>
            <a:xfrm>
              <a:off x="7597096" y="2056868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乘号 43"/>
            <p:cNvSpPr/>
            <p:nvPr/>
          </p:nvSpPr>
          <p:spPr>
            <a:xfrm>
              <a:off x="4455586" y="3722847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乘号 44"/>
            <p:cNvSpPr/>
            <p:nvPr/>
          </p:nvSpPr>
          <p:spPr>
            <a:xfrm>
              <a:off x="4145691" y="410404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乘号 45"/>
            <p:cNvSpPr/>
            <p:nvPr/>
          </p:nvSpPr>
          <p:spPr>
            <a:xfrm>
              <a:off x="4205359" y="347158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乘号 46"/>
            <p:cNvSpPr/>
            <p:nvPr/>
          </p:nvSpPr>
          <p:spPr>
            <a:xfrm>
              <a:off x="5366945" y="331806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乘号 47"/>
            <p:cNvSpPr/>
            <p:nvPr/>
          </p:nvSpPr>
          <p:spPr>
            <a:xfrm>
              <a:off x="4430647" y="4344008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乘号 48"/>
            <p:cNvSpPr/>
            <p:nvPr/>
          </p:nvSpPr>
          <p:spPr>
            <a:xfrm>
              <a:off x="7125129" y="1918556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弧形 49"/>
            <p:cNvSpPr/>
            <p:nvPr/>
          </p:nvSpPr>
          <p:spPr>
            <a:xfrm rot="3331567">
              <a:off x="5403032" y="-1805496"/>
              <a:ext cx="4083545" cy="4137688"/>
            </a:xfrm>
            <a:prstGeom prst="arc">
              <a:avLst>
                <a:gd name="adj1" fmla="val 20763473"/>
                <a:gd name="adj2" fmla="val 2002734"/>
              </a:avLst>
            </a:prstGeom>
            <a:ln w="38100"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弧形 50"/>
            <p:cNvSpPr/>
            <p:nvPr/>
          </p:nvSpPr>
          <p:spPr>
            <a:xfrm rot="15942410">
              <a:off x="6098947" y="-1398579"/>
              <a:ext cx="4167039" cy="11464696"/>
            </a:xfrm>
            <a:prstGeom prst="arc">
              <a:avLst>
                <a:gd name="adj1" fmla="val 20529498"/>
                <a:gd name="adj2" fmla="val 1617575"/>
              </a:avLst>
            </a:prstGeom>
            <a:ln w="38100"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9109217" y="2116607"/>
                  <a:ext cx="1781513" cy="1880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rad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9217" y="2116607"/>
                  <a:ext cx="1781513" cy="1880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55" r="-68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9119483" y="1566132"/>
                  <a:ext cx="2269788" cy="1888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483" y="1566132"/>
                  <a:ext cx="2269788" cy="18883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40" t="-3226" r="-26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4034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1130425" y="1524097"/>
            <a:ext cx="9708088" cy="4043948"/>
            <a:chOff x="2232604" y="1317343"/>
            <a:chExt cx="7866685" cy="3276903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2750480" y="3502011"/>
              <a:ext cx="6462676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2798030" y="2853842"/>
              <a:ext cx="6445400" cy="1345029"/>
            </a:xfrm>
            <a:prstGeom prst="line">
              <a:avLst/>
            </a:prstGeom>
            <a:ln w="28575">
              <a:solidFill>
                <a:srgbClr val="D34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750004" y="2965367"/>
              <a:ext cx="6534150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9213156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039849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644682" y="3001140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002062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539788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640845" y="3001140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9010368" y="4169394"/>
                  <a:ext cx="8031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0">
                            <a:latin typeface="Cambria Math" panose="02040503050406030204" pitchFamily="18" charset="0"/>
                          </a:rPr>
                          <m:t>𝐬𝐢𝐳𝐞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0368" y="4169394"/>
                  <a:ext cx="80310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786"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/>
            <p:cNvCxnSpPr/>
            <p:nvPr/>
          </p:nvCxnSpPr>
          <p:spPr>
            <a:xfrm>
              <a:off x="2711353" y="4049272"/>
              <a:ext cx="71021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乘号 10"/>
            <p:cNvSpPr/>
            <p:nvPr/>
          </p:nvSpPr>
          <p:spPr>
            <a:xfrm>
              <a:off x="4524727" y="3929151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4300553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4922604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/>
            <p:cNvSpPr/>
            <p:nvPr/>
          </p:nvSpPr>
          <p:spPr>
            <a:xfrm>
              <a:off x="5527437" y="3926281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乘号 14"/>
            <p:cNvSpPr/>
            <p:nvPr/>
          </p:nvSpPr>
          <p:spPr>
            <a:xfrm>
              <a:off x="5886597" y="393157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乘号 15"/>
            <p:cNvSpPr/>
            <p:nvPr/>
          </p:nvSpPr>
          <p:spPr>
            <a:xfrm>
              <a:off x="6422543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3720251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3423695" y="3959661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3123163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2730151" y="2343237"/>
              <a:ext cx="0" cy="17103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232604" y="2204737"/>
                  <a:ext cx="47769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2604" y="2204737"/>
                  <a:ext cx="47769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乘号 21"/>
            <p:cNvSpPr/>
            <p:nvPr/>
          </p:nvSpPr>
          <p:spPr>
            <a:xfrm>
              <a:off x="4524727" y="284351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乘号 22"/>
            <p:cNvSpPr/>
            <p:nvPr/>
          </p:nvSpPr>
          <p:spPr>
            <a:xfrm>
              <a:off x="4922604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乘号 23"/>
            <p:cNvSpPr/>
            <p:nvPr/>
          </p:nvSpPr>
          <p:spPr>
            <a:xfrm>
              <a:off x="5527437" y="2840643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乘号 24"/>
            <p:cNvSpPr/>
            <p:nvPr/>
          </p:nvSpPr>
          <p:spPr>
            <a:xfrm>
              <a:off x="5886597" y="2845935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乘号 25"/>
            <p:cNvSpPr/>
            <p:nvPr/>
          </p:nvSpPr>
          <p:spPr>
            <a:xfrm>
              <a:off x="6422543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9095911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乘号 28"/>
            <p:cNvSpPr/>
            <p:nvPr/>
          </p:nvSpPr>
          <p:spPr>
            <a:xfrm>
              <a:off x="9095911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2295187" y="2815742"/>
                  <a:ext cx="47769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87" y="2815742"/>
                  <a:ext cx="477695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2295187" y="3831431"/>
                  <a:ext cx="47769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87" y="3831431"/>
                  <a:ext cx="477695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2295187" y="3323586"/>
                  <a:ext cx="47769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87" y="3323586"/>
                  <a:ext cx="477695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7395061" y="2574447"/>
                  <a:ext cx="1609086" cy="1776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061" y="2574447"/>
                  <a:ext cx="1609086" cy="17764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46" t="-2857" r="-923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流程图: 联系 54"/>
            <p:cNvSpPr/>
            <p:nvPr/>
          </p:nvSpPr>
          <p:spPr>
            <a:xfrm>
              <a:off x="5223692" y="3959660"/>
              <a:ext cx="155121" cy="15512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4146945" y="3002591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7" name="乘号 56"/>
            <p:cNvSpPr/>
            <p:nvPr/>
          </p:nvSpPr>
          <p:spPr>
            <a:xfrm>
              <a:off x="4030827" y="393060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乘号 57"/>
            <p:cNvSpPr/>
            <p:nvPr/>
          </p:nvSpPr>
          <p:spPr>
            <a:xfrm>
              <a:off x="4030827" y="2844964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9185577" y="3404906"/>
                  <a:ext cx="91371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𝒕𝒉𝒓𝒆𝒔𝒉𝒐𝒍𝒅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5577" y="3404906"/>
                  <a:ext cx="91371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2704914" y="1317343"/>
                  <a:ext cx="2936368" cy="2244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914" y="1317343"/>
                  <a:ext cx="2936368" cy="2244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347" t="-2222" r="-1515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2710299" y="1668239"/>
                  <a:ext cx="1536251" cy="2244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299" y="1668239"/>
                  <a:ext cx="1536251" cy="22445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37" t="-2222" r="-353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直接连接符 70"/>
            <p:cNvCxnSpPr/>
            <p:nvPr/>
          </p:nvCxnSpPr>
          <p:spPr>
            <a:xfrm>
              <a:off x="5644682" y="3612356"/>
              <a:ext cx="0" cy="392907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039849" y="3729038"/>
              <a:ext cx="0" cy="276225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648319" y="3808809"/>
              <a:ext cx="0" cy="196454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768418" y="2998759"/>
              <a:ext cx="0" cy="100650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80" name="乘号 79"/>
            <p:cNvSpPr/>
            <p:nvPr/>
          </p:nvSpPr>
          <p:spPr>
            <a:xfrm>
              <a:off x="6651173" y="3926280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乘号 80"/>
            <p:cNvSpPr/>
            <p:nvPr/>
          </p:nvSpPr>
          <p:spPr>
            <a:xfrm>
              <a:off x="6651173" y="2840642"/>
              <a:ext cx="234491" cy="23449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6002062" y="3526631"/>
              <a:ext cx="0" cy="478632"/>
            </a:xfrm>
            <a:prstGeom prst="line">
              <a:avLst/>
            </a:prstGeom>
            <a:ln w="19050">
              <a:solidFill>
                <a:srgbClr val="D345E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右大括号 83"/>
            <p:cNvSpPr/>
            <p:nvPr/>
          </p:nvSpPr>
          <p:spPr>
            <a:xfrm rot="5400000">
              <a:off x="5232021" y="3464020"/>
              <a:ext cx="155791" cy="1536595"/>
            </a:xfrm>
            <a:prstGeom prst="rightBrace">
              <a:avLst>
                <a:gd name="adj1" fmla="val 189817"/>
                <a:gd name="adj2" fmla="val 50367"/>
              </a:avLst>
            </a:prstGeom>
            <a:ln w="12700">
              <a:solidFill>
                <a:srgbClr val="D345E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4803332" y="4378802"/>
                  <a:ext cx="95859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rgbClr val="D345EB"/>
                            </a:solidFill>
                            <a:latin typeface="Cambria Math" panose="02040503050406030204" pitchFamily="18" charset="0"/>
                          </a:rPr>
                          <m:t>𝒃𝒂𝒅</m:t>
                        </m:r>
                        <m:r>
                          <a:rPr lang="en-US" altLang="zh-CN" sz="1400" b="1" i="1" smtClean="0">
                            <a:solidFill>
                              <a:srgbClr val="D345EB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rgbClr val="D345EB"/>
                            </a:solidFill>
                            <a:latin typeface="Cambria Math" panose="02040503050406030204" pitchFamily="18" charset="0"/>
                          </a:rPr>
                          <m:t>𝒓𝒆𝒔𝒖𝒍𝒕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D345EB"/>
                    </a:solidFill>
                  </a:endParaRPr>
                </a:p>
              </p:txBody>
            </p:sp>
          </mc:Choice>
          <mc:Fallback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3332" y="4378802"/>
                  <a:ext cx="95859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868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 1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81" y="1821370"/>
            <a:ext cx="6036634" cy="2807448"/>
          </a:xfrm>
          <a:prstGeom prst="rect">
            <a:avLst/>
          </a:prstGeom>
        </p:spPr>
      </p:pic>
      <p:sp>
        <p:nvSpPr>
          <p:cNvPr id="158" name="圆角矩形 157"/>
          <p:cNvSpPr/>
          <p:nvPr/>
        </p:nvSpPr>
        <p:spPr>
          <a:xfrm>
            <a:off x="1379220" y="2438400"/>
            <a:ext cx="335280" cy="121145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/>
              <p:cNvSpPr txBox="1"/>
              <p:nvPr/>
            </p:nvSpPr>
            <p:spPr>
              <a:xfrm>
                <a:off x="504825" y="2800331"/>
                <a:ext cx="2225040" cy="849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1400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2800331"/>
                <a:ext cx="2225040" cy="8495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/>
              <p:cNvSpPr txBox="1"/>
              <p:nvPr/>
            </p:nvSpPr>
            <p:spPr>
              <a:xfrm>
                <a:off x="1390118" y="2499360"/>
                <a:ext cx="313484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118" y="2499360"/>
                <a:ext cx="313484" cy="224357"/>
              </a:xfrm>
              <a:prstGeom prst="rect">
                <a:avLst/>
              </a:prstGeom>
              <a:blipFill rotWithShape="0">
                <a:blip r:embed="rId4"/>
                <a:stretch>
                  <a:fillRect l="-5882" t="-5405" r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圆角矩形 161"/>
          <p:cNvSpPr/>
          <p:nvPr/>
        </p:nvSpPr>
        <p:spPr>
          <a:xfrm>
            <a:off x="10423736" y="2483455"/>
            <a:ext cx="335280" cy="121145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/>
              <p:cNvSpPr/>
              <p:nvPr/>
            </p:nvSpPr>
            <p:spPr>
              <a:xfrm>
                <a:off x="9505232" y="2800331"/>
                <a:ext cx="2345707" cy="963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1400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232" y="2800331"/>
                <a:ext cx="2345707" cy="9635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/>
              <p:cNvSpPr txBox="1"/>
              <p:nvPr/>
            </p:nvSpPr>
            <p:spPr>
              <a:xfrm>
                <a:off x="10434634" y="2544415"/>
                <a:ext cx="312008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634" y="2544415"/>
                <a:ext cx="312008" cy="224357"/>
              </a:xfrm>
              <a:prstGeom prst="rect">
                <a:avLst/>
              </a:prstGeom>
              <a:blipFill rotWithShape="0">
                <a:blip r:embed="rId6"/>
                <a:stretch>
                  <a:fillRect l="-15686" t="-5405" r="-11765"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3" name="组合 172"/>
          <p:cNvGrpSpPr/>
          <p:nvPr/>
        </p:nvGrpSpPr>
        <p:grpSpPr>
          <a:xfrm>
            <a:off x="1080135" y="1608307"/>
            <a:ext cx="2010727" cy="2675562"/>
            <a:chOff x="1080135" y="1608307"/>
            <a:chExt cx="2010727" cy="2675562"/>
          </a:xfrm>
        </p:grpSpPr>
        <p:cxnSp>
          <p:nvCxnSpPr>
            <p:cNvPr id="168" name="直接连接符 167"/>
            <p:cNvCxnSpPr>
              <a:stCxn id="158" idx="0"/>
            </p:cNvCxnSpPr>
            <p:nvPr/>
          </p:nvCxnSpPr>
          <p:spPr>
            <a:xfrm flipV="1">
              <a:off x="1546860" y="1614488"/>
              <a:ext cx="953" cy="82391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552575" y="1614488"/>
              <a:ext cx="152876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3081338" y="1614488"/>
              <a:ext cx="0" cy="3286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3088481" y="2170748"/>
              <a:ext cx="0" cy="4081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>
              <a:off x="3088481" y="2812236"/>
              <a:ext cx="0" cy="4081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>
              <a:off x="3090862" y="3459957"/>
              <a:ext cx="0" cy="8239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V="1">
              <a:off x="1098233" y="1608307"/>
              <a:ext cx="0" cy="1203929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1080135" y="1614975"/>
              <a:ext cx="466725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V="1">
              <a:off x="1997393" y="1614488"/>
              <a:ext cx="0" cy="1203929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86" name="直接箭头连接符 185"/>
          <p:cNvCxnSpPr/>
          <p:nvPr/>
        </p:nvCxnSpPr>
        <p:spPr>
          <a:xfrm>
            <a:off x="1167554" y="2172177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>
            <a:off x="1636660" y="2170748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8994090" y="2046288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990915" y="26844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8994090" y="33321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8990915" y="43989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9169400" y="2046288"/>
            <a:ext cx="0" cy="2352675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/>
              <p:cNvSpPr txBox="1"/>
              <p:nvPr/>
            </p:nvSpPr>
            <p:spPr>
              <a:xfrm>
                <a:off x="6892216" y="4774465"/>
                <a:ext cx="3390702" cy="6179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9" name="文本框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216" y="4774465"/>
                <a:ext cx="3390702" cy="6179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接连接符 206"/>
          <p:cNvCxnSpPr/>
          <p:nvPr/>
        </p:nvCxnSpPr>
        <p:spPr>
          <a:xfrm>
            <a:off x="10596770" y="3694914"/>
            <a:ext cx="0" cy="704049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1" name="直接连接符 210"/>
          <p:cNvCxnSpPr/>
          <p:nvPr/>
        </p:nvCxnSpPr>
        <p:spPr>
          <a:xfrm flipH="1">
            <a:off x="9968593" y="4398963"/>
            <a:ext cx="628650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9968593" y="4398963"/>
            <a:ext cx="0" cy="45477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>
            <a:off x="10177670" y="3694914"/>
            <a:ext cx="0" cy="7040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>
            <a:off x="11030158" y="3694914"/>
            <a:ext cx="0" cy="7040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直接连接符 215"/>
          <p:cNvCxnSpPr/>
          <p:nvPr/>
        </p:nvCxnSpPr>
        <p:spPr>
          <a:xfrm flipV="1">
            <a:off x="10590638" y="4396976"/>
            <a:ext cx="43952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>
            <a:off x="10222120" y="4046938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10691226" y="4045509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 flipH="1">
            <a:off x="9169400" y="4396976"/>
            <a:ext cx="550863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>
            <a:off x="9715500" y="4396976"/>
            <a:ext cx="0" cy="45477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27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1130425" y="1523243"/>
            <a:ext cx="9708088" cy="4001577"/>
            <a:chOff x="1130425" y="1523243"/>
            <a:chExt cx="9708088" cy="4001577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3940027" y="2824163"/>
              <a:ext cx="0" cy="2072734"/>
            </a:xfrm>
            <a:prstGeom prst="line">
              <a:avLst/>
            </a:prstGeom>
            <a:ln w="28575">
              <a:solidFill>
                <a:srgbClr val="D345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769523" y="4220143"/>
              <a:ext cx="7975434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68936" y="3557883"/>
              <a:ext cx="8063638" cy="0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744957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594779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341189" y="3602030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782223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445818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102378" y="3602030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9494702" y="5043744"/>
                  <a:ext cx="991091" cy="3418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0">
                            <a:latin typeface="Cambria Math" panose="02040503050406030204" pitchFamily="18" charset="0"/>
                          </a:rPr>
                          <m:t>𝐬𝐢𝐳𝐞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4702" y="5043744"/>
                  <a:ext cx="991091" cy="34183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786"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/>
            <p:cNvCxnSpPr/>
            <p:nvPr/>
          </p:nvCxnSpPr>
          <p:spPr>
            <a:xfrm>
              <a:off x="1721238" y="4895505"/>
              <a:ext cx="87645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乘号 15"/>
            <p:cNvSpPr/>
            <p:nvPr/>
          </p:nvSpPr>
          <p:spPr>
            <a:xfrm>
              <a:off x="3959079" y="4747266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3682431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乘号 17"/>
            <p:cNvSpPr/>
            <p:nvPr/>
          </p:nvSpPr>
          <p:spPr>
            <a:xfrm>
              <a:off x="4450090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乘号 18"/>
            <p:cNvSpPr/>
            <p:nvPr/>
          </p:nvSpPr>
          <p:spPr>
            <a:xfrm>
              <a:off x="5196500" y="4743724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乘号 19"/>
            <p:cNvSpPr/>
            <p:nvPr/>
          </p:nvSpPr>
          <p:spPr>
            <a:xfrm>
              <a:off x="5639730" y="4750255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乘号 20"/>
            <p:cNvSpPr/>
            <p:nvPr/>
          </p:nvSpPr>
          <p:spPr>
            <a:xfrm>
              <a:off x="6301129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2966295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2600322" y="4784918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联系 23"/>
            <p:cNvSpPr/>
            <p:nvPr/>
          </p:nvSpPr>
          <p:spPr>
            <a:xfrm>
              <a:off x="2229443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V="1">
              <a:off x="1744436" y="2790128"/>
              <a:ext cx="0" cy="21106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1130425" y="2619208"/>
                  <a:ext cx="589512" cy="341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425" y="2619208"/>
                  <a:ext cx="589512" cy="34183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乘号 26"/>
            <p:cNvSpPr/>
            <p:nvPr/>
          </p:nvSpPr>
          <p:spPr>
            <a:xfrm>
              <a:off x="3959079" y="3407506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4450090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乘号 28"/>
            <p:cNvSpPr/>
            <p:nvPr/>
          </p:nvSpPr>
          <p:spPr>
            <a:xfrm>
              <a:off x="5196500" y="3403964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乘号 29"/>
            <p:cNvSpPr/>
            <p:nvPr/>
          </p:nvSpPr>
          <p:spPr>
            <a:xfrm>
              <a:off x="5639730" y="3410495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乘号 30"/>
            <p:cNvSpPr/>
            <p:nvPr/>
          </p:nvSpPr>
          <p:spPr>
            <a:xfrm>
              <a:off x="6301129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乘号 31"/>
            <p:cNvSpPr/>
            <p:nvPr/>
          </p:nvSpPr>
          <p:spPr>
            <a:xfrm>
              <a:off x="9600268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乘号 32"/>
            <p:cNvSpPr/>
            <p:nvPr/>
          </p:nvSpPr>
          <p:spPr>
            <a:xfrm>
              <a:off x="9600268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1207657" y="3373235"/>
                  <a:ext cx="589512" cy="3038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657" y="3373235"/>
                  <a:ext cx="589512" cy="30385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1207657" y="4626672"/>
                  <a:ext cx="589512" cy="3038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657" y="4626672"/>
                  <a:ext cx="589512" cy="30385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1207657" y="3999953"/>
                  <a:ext cx="589512" cy="3038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657" y="3999953"/>
                  <a:ext cx="589512" cy="30385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流程图: 联系 37"/>
            <p:cNvSpPr/>
            <p:nvPr/>
          </p:nvSpPr>
          <p:spPr>
            <a:xfrm>
              <a:off x="4821655" y="4784917"/>
              <a:ext cx="191431" cy="19143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3492867" y="3603821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乘号 39"/>
            <p:cNvSpPr/>
            <p:nvPr/>
          </p:nvSpPr>
          <p:spPr>
            <a:xfrm>
              <a:off x="3349569" y="4749057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乘号 40"/>
            <p:cNvSpPr/>
            <p:nvPr/>
          </p:nvSpPr>
          <p:spPr>
            <a:xfrm>
              <a:off x="3349569" y="3409297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9710923" y="4100308"/>
                  <a:ext cx="1127590" cy="2658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𝒕𝒉𝒓𝒆𝒔𝒉𝒐𝒍𝒅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923" y="4100308"/>
                  <a:ext cx="1127590" cy="26587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1717487" y="1523243"/>
                  <a:ext cx="36237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487" y="1523243"/>
                  <a:ext cx="362370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347" t="-2222" r="-134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1724133" y="1956275"/>
                  <a:ext cx="18958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133" y="1956275"/>
                  <a:ext cx="1895851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859" t="-2222" r="-3215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连接符 47"/>
            <p:cNvCxnSpPr/>
            <p:nvPr/>
          </p:nvCxnSpPr>
          <p:spPr>
            <a:xfrm>
              <a:off x="6727965" y="3599092"/>
              <a:ext cx="0" cy="12421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9" name="乘号 48"/>
            <p:cNvSpPr/>
            <p:nvPr/>
          </p:nvSpPr>
          <p:spPr>
            <a:xfrm>
              <a:off x="6583275" y="474372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乘号 49"/>
            <p:cNvSpPr/>
            <p:nvPr/>
          </p:nvSpPr>
          <p:spPr>
            <a:xfrm>
              <a:off x="6583275" y="3403963"/>
              <a:ext cx="289380" cy="28938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3864337" y="5083032"/>
                  <a:ext cx="711541" cy="4417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4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4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37" y="5083032"/>
                  <a:ext cx="711541" cy="44178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419" t="-2778" r="-1709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接连接符 60"/>
            <p:cNvCxnSpPr/>
            <p:nvPr/>
          </p:nvCxnSpPr>
          <p:spPr>
            <a:xfrm flipV="1">
              <a:off x="3940027" y="4926929"/>
              <a:ext cx="0" cy="284559"/>
            </a:xfrm>
            <a:prstGeom prst="line">
              <a:avLst/>
            </a:prstGeom>
            <a:ln w="12700">
              <a:solidFill>
                <a:srgbClr val="5B9BD5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流程图: 联系 66"/>
            <p:cNvSpPr/>
            <p:nvPr/>
          </p:nvSpPr>
          <p:spPr>
            <a:xfrm>
              <a:off x="3910766" y="4865310"/>
              <a:ext cx="60736" cy="60736"/>
            </a:xfrm>
            <a:prstGeom prst="flowChartConnector">
              <a:avLst/>
            </a:prstGeom>
            <a:solidFill>
              <a:srgbClr val="D345EB"/>
            </a:solidFill>
            <a:ln>
              <a:solidFill>
                <a:srgbClr val="D345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4070797" y="2810641"/>
                  <a:ext cx="201208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box>
                          <m:box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  <m:r>
                          <a:rPr lang="en-US" altLang="zh-CN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797" y="2810641"/>
                  <a:ext cx="2012089" cy="34714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06" t="-1754" r="-1212" b="-87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1827180" y="2819536"/>
                  <a:ext cx="201208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box>
                          <m:box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11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1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1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  <m:r>
                          <a:rPr lang="en-US" altLang="zh-CN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1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1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180" y="2819536"/>
                  <a:ext cx="2012089" cy="34714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06" t="-3571" r="-1212" b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直接箭头连接符 70"/>
            <p:cNvCxnSpPr/>
            <p:nvPr/>
          </p:nvCxnSpPr>
          <p:spPr>
            <a:xfrm flipH="1">
              <a:off x="2791752" y="3253126"/>
              <a:ext cx="986393" cy="0"/>
            </a:xfrm>
            <a:prstGeom prst="straightConnector1">
              <a:avLst/>
            </a:prstGeom>
            <a:ln w="19050">
              <a:solidFill>
                <a:srgbClr val="D345E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4086840" y="3253126"/>
              <a:ext cx="1024910" cy="0"/>
            </a:xfrm>
            <a:prstGeom prst="straightConnector1">
              <a:avLst/>
            </a:prstGeom>
            <a:ln w="19050">
              <a:solidFill>
                <a:srgbClr val="D345E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7223871" y="1623248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1" y="1623248"/>
                  <a:ext cx="2270831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7223870" y="1929551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0" y="1929551"/>
                  <a:ext cx="1357039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7223871" y="2398049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1" y="2398049"/>
                  <a:ext cx="2270831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7223870" y="2704352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870" y="2704352"/>
                  <a:ext cx="1357039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0557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2248381" y="641205"/>
            <a:ext cx="7335884" cy="5737216"/>
            <a:chOff x="2379009" y="624876"/>
            <a:chExt cx="7335884" cy="5737216"/>
          </a:xfrm>
        </p:grpSpPr>
        <p:grpSp>
          <p:nvGrpSpPr>
            <p:cNvPr id="118" name="组合 117"/>
            <p:cNvGrpSpPr/>
            <p:nvPr/>
          </p:nvGrpSpPr>
          <p:grpSpPr>
            <a:xfrm>
              <a:off x="2379009" y="1397820"/>
              <a:ext cx="7335884" cy="4964272"/>
              <a:chOff x="2860702" y="937068"/>
              <a:chExt cx="6984965" cy="4726801"/>
            </a:xfrm>
          </p:grpSpPr>
          <p:sp>
            <p:nvSpPr>
              <p:cNvPr id="111" name="直角三角形 110"/>
              <p:cNvSpPr/>
              <p:nvPr/>
            </p:nvSpPr>
            <p:spPr>
              <a:xfrm>
                <a:off x="3444589" y="1771649"/>
                <a:ext cx="4023011" cy="3679825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02" name="直接连接符 101"/>
              <p:cNvCxnSpPr/>
              <p:nvPr/>
            </p:nvCxnSpPr>
            <p:spPr>
              <a:xfrm>
                <a:off x="3254977" y="1567771"/>
                <a:ext cx="4478059" cy="4093033"/>
              </a:xfrm>
              <a:prstGeom prst="line">
                <a:avLst/>
              </a:prstGeom>
              <a:ln w="28575">
                <a:solidFill>
                  <a:srgbClr val="D34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箭头连接符 3"/>
              <p:cNvCxnSpPr/>
              <p:nvPr/>
            </p:nvCxnSpPr>
            <p:spPr>
              <a:xfrm flipV="1">
                <a:off x="3419995" y="1045029"/>
                <a:ext cx="0" cy="443333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>
                <a:off x="3405168" y="5478365"/>
                <a:ext cx="565465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9176952" y="5294537"/>
                    <a:ext cx="39427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6952" y="5294537"/>
                    <a:ext cx="39427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824" r="-4412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2860702" y="937068"/>
                    <a:ext cx="39427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0702" y="937068"/>
                    <a:ext cx="394275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824" r="-4412" b="-93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流程图: 联系 8"/>
              <p:cNvSpPr/>
              <p:nvPr/>
            </p:nvSpPr>
            <p:spPr>
              <a:xfrm>
                <a:off x="4427733" y="280608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" name="乘号 11"/>
              <p:cNvSpPr/>
              <p:nvPr/>
            </p:nvSpPr>
            <p:spPr>
              <a:xfrm>
                <a:off x="4521854" y="4179539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乘号 12"/>
              <p:cNvSpPr/>
              <p:nvPr/>
            </p:nvSpPr>
            <p:spPr>
              <a:xfrm>
                <a:off x="4907049" y="4344411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乘号 20"/>
              <p:cNvSpPr/>
              <p:nvPr/>
            </p:nvSpPr>
            <p:spPr>
              <a:xfrm>
                <a:off x="4009951" y="360568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乘号 21"/>
              <p:cNvSpPr/>
              <p:nvPr/>
            </p:nvSpPr>
            <p:spPr>
              <a:xfrm>
                <a:off x="4570919" y="378618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乘号 22"/>
              <p:cNvSpPr/>
              <p:nvPr/>
            </p:nvSpPr>
            <p:spPr>
              <a:xfrm>
                <a:off x="4937535" y="372054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乘号 23"/>
              <p:cNvSpPr/>
              <p:nvPr/>
            </p:nvSpPr>
            <p:spPr>
              <a:xfrm>
                <a:off x="4039951" y="3250304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乘号 24"/>
              <p:cNvSpPr/>
              <p:nvPr/>
            </p:nvSpPr>
            <p:spPr>
              <a:xfrm>
                <a:off x="4738213" y="3382860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乘号 25"/>
              <p:cNvSpPr/>
              <p:nvPr/>
            </p:nvSpPr>
            <p:spPr>
              <a:xfrm>
                <a:off x="5232480" y="360568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乘号 26"/>
              <p:cNvSpPr/>
              <p:nvPr/>
            </p:nvSpPr>
            <p:spPr>
              <a:xfrm>
                <a:off x="5598522" y="4092444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乘号 27"/>
              <p:cNvSpPr/>
              <p:nvPr/>
            </p:nvSpPr>
            <p:spPr>
              <a:xfrm>
                <a:off x="5572700" y="372054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乘号 28"/>
              <p:cNvSpPr/>
              <p:nvPr/>
            </p:nvSpPr>
            <p:spPr>
              <a:xfrm>
                <a:off x="4259921" y="3695936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乘号 29"/>
              <p:cNvSpPr/>
              <p:nvPr/>
            </p:nvSpPr>
            <p:spPr>
              <a:xfrm>
                <a:off x="4816799" y="4005514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乘号 30"/>
              <p:cNvSpPr/>
              <p:nvPr/>
            </p:nvSpPr>
            <p:spPr>
              <a:xfrm>
                <a:off x="5150438" y="426063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乘号 31"/>
              <p:cNvSpPr/>
              <p:nvPr/>
            </p:nvSpPr>
            <p:spPr>
              <a:xfrm>
                <a:off x="5297859" y="4059677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流程图: 联系 32"/>
              <p:cNvSpPr/>
              <p:nvPr/>
            </p:nvSpPr>
            <p:spPr>
              <a:xfrm>
                <a:off x="4782425" y="286210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4" name="流程图: 联系 33"/>
              <p:cNvSpPr/>
              <p:nvPr/>
            </p:nvSpPr>
            <p:spPr>
              <a:xfrm>
                <a:off x="4773590" y="256886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5" name="流程图: 联系 34"/>
              <p:cNvSpPr/>
              <p:nvPr/>
            </p:nvSpPr>
            <p:spPr>
              <a:xfrm>
                <a:off x="5104453" y="265990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6" name="流程图: 联系 35"/>
              <p:cNvSpPr/>
              <p:nvPr/>
            </p:nvSpPr>
            <p:spPr>
              <a:xfrm>
                <a:off x="4591941" y="2314943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流程图: 联系 36"/>
              <p:cNvSpPr/>
              <p:nvPr/>
            </p:nvSpPr>
            <p:spPr>
              <a:xfrm>
                <a:off x="4922804" y="240598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8" name="流程图: 联系 37"/>
              <p:cNvSpPr/>
              <p:nvPr/>
            </p:nvSpPr>
            <p:spPr>
              <a:xfrm>
                <a:off x="5028842" y="2530014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9" name="流程图: 联系 38"/>
              <p:cNvSpPr/>
              <p:nvPr/>
            </p:nvSpPr>
            <p:spPr>
              <a:xfrm>
                <a:off x="5204890" y="317523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流程图: 联系 39"/>
              <p:cNvSpPr/>
              <p:nvPr/>
            </p:nvSpPr>
            <p:spPr>
              <a:xfrm>
                <a:off x="5220525" y="2285568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2" name="流程图: 联系 41"/>
              <p:cNvSpPr/>
              <p:nvPr/>
            </p:nvSpPr>
            <p:spPr>
              <a:xfrm>
                <a:off x="5193050" y="203887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4" name="流程图: 联系 43"/>
              <p:cNvSpPr/>
              <p:nvPr/>
            </p:nvSpPr>
            <p:spPr>
              <a:xfrm>
                <a:off x="5427230" y="333148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5" name="流程图: 联系 44"/>
              <p:cNvSpPr/>
              <p:nvPr/>
            </p:nvSpPr>
            <p:spPr>
              <a:xfrm>
                <a:off x="5781922" y="338750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6" name="流程图: 联系 45"/>
              <p:cNvSpPr/>
              <p:nvPr/>
            </p:nvSpPr>
            <p:spPr>
              <a:xfrm>
                <a:off x="5556865" y="311921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8" name="流程图: 联系 47"/>
              <p:cNvSpPr/>
              <p:nvPr/>
            </p:nvSpPr>
            <p:spPr>
              <a:xfrm>
                <a:off x="5591438" y="2840338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9" name="流程图: 联系 48"/>
              <p:cNvSpPr/>
              <p:nvPr/>
            </p:nvSpPr>
            <p:spPr>
              <a:xfrm>
                <a:off x="6183172" y="255686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0" name="流程图: 联系 49"/>
              <p:cNvSpPr/>
              <p:nvPr/>
            </p:nvSpPr>
            <p:spPr>
              <a:xfrm>
                <a:off x="5280555" y="290470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1" name="流程图: 联系 50"/>
              <p:cNvSpPr/>
              <p:nvPr/>
            </p:nvSpPr>
            <p:spPr>
              <a:xfrm>
                <a:off x="5396017" y="211381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2" name="流程图: 联系 51"/>
              <p:cNvSpPr/>
              <p:nvPr/>
            </p:nvSpPr>
            <p:spPr>
              <a:xfrm>
                <a:off x="5502055" y="223785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8" name="流程图: 联系 57"/>
              <p:cNvSpPr/>
              <p:nvPr/>
            </p:nvSpPr>
            <p:spPr>
              <a:xfrm>
                <a:off x="6161184" y="2794516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4" name="流程图: 联系 63"/>
              <p:cNvSpPr/>
              <p:nvPr/>
            </p:nvSpPr>
            <p:spPr>
              <a:xfrm>
                <a:off x="6462053" y="379440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5" name="流程图: 联系 64"/>
              <p:cNvSpPr/>
              <p:nvPr/>
            </p:nvSpPr>
            <p:spPr>
              <a:xfrm>
                <a:off x="6280534" y="3410773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6" name="流程图: 联系 65"/>
              <p:cNvSpPr/>
              <p:nvPr/>
            </p:nvSpPr>
            <p:spPr>
              <a:xfrm>
                <a:off x="6178775" y="366452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7" name="流程图: 联系 66"/>
              <p:cNvSpPr/>
              <p:nvPr/>
            </p:nvSpPr>
            <p:spPr>
              <a:xfrm>
                <a:off x="6613238" y="3704450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8" name="流程图: 联系 67"/>
              <p:cNvSpPr/>
              <p:nvPr/>
            </p:nvSpPr>
            <p:spPr>
              <a:xfrm>
                <a:off x="6604403" y="341120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0" name="流程图: 联系 69"/>
              <p:cNvSpPr/>
              <p:nvPr/>
            </p:nvSpPr>
            <p:spPr>
              <a:xfrm>
                <a:off x="6422754" y="3157286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2" name="流程图: 联系 71"/>
              <p:cNvSpPr/>
              <p:nvPr/>
            </p:nvSpPr>
            <p:spPr>
              <a:xfrm>
                <a:off x="5457942" y="293791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3" name="流程图: 联系 72"/>
              <p:cNvSpPr/>
              <p:nvPr/>
            </p:nvSpPr>
            <p:spPr>
              <a:xfrm>
                <a:off x="5680282" y="309416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4" name="流程图: 联系 73"/>
              <p:cNvSpPr/>
              <p:nvPr/>
            </p:nvSpPr>
            <p:spPr>
              <a:xfrm>
                <a:off x="6034974" y="315018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5" name="流程图: 联系 74"/>
              <p:cNvSpPr/>
              <p:nvPr/>
            </p:nvSpPr>
            <p:spPr>
              <a:xfrm>
                <a:off x="5809917" y="288189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6" name="流程图: 联系 75"/>
              <p:cNvSpPr/>
              <p:nvPr/>
            </p:nvSpPr>
            <p:spPr>
              <a:xfrm>
                <a:off x="5844490" y="260302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7" name="流程图: 联系 76"/>
              <p:cNvSpPr/>
              <p:nvPr/>
            </p:nvSpPr>
            <p:spPr>
              <a:xfrm>
                <a:off x="5533607" y="2667389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9" name="乘号 78"/>
              <p:cNvSpPr/>
              <p:nvPr/>
            </p:nvSpPr>
            <p:spPr>
              <a:xfrm>
                <a:off x="5809917" y="4378567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乘号 79"/>
              <p:cNvSpPr/>
              <p:nvPr/>
            </p:nvSpPr>
            <p:spPr>
              <a:xfrm>
                <a:off x="5509254" y="4345800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乘号 81"/>
              <p:cNvSpPr/>
              <p:nvPr/>
            </p:nvSpPr>
            <p:spPr>
              <a:xfrm>
                <a:off x="6264713" y="419687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乘号 82"/>
              <p:cNvSpPr/>
              <p:nvPr/>
            </p:nvSpPr>
            <p:spPr>
              <a:xfrm>
                <a:off x="5964050" y="4164105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流程图: 联系 83"/>
              <p:cNvSpPr/>
              <p:nvPr/>
            </p:nvSpPr>
            <p:spPr>
              <a:xfrm>
                <a:off x="5444117" y="387741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5" name="流程图: 联系 84"/>
              <p:cNvSpPr/>
              <p:nvPr/>
            </p:nvSpPr>
            <p:spPr>
              <a:xfrm>
                <a:off x="5805480" y="3722357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6" name="流程图: 联系 85"/>
              <p:cNvSpPr/>
              <p:nvPr/>
            </p:nvSpPr>
            <p:spPr>
              <a:xfrm>
                <a:off x="6058532" y="3485044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7" name="乘号 86"/>
              <p:cNvSpPr/>
              <p:nvPr/>
            </p:nvSpPr>
            <p:spPr>
              <a:xfrm>
                <a:off x="5240688" y="3287230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流程图: 联系 87"/>
              <p:cNvSpPr/>
              <p:nvPr/>
            </p:nvSpPr>
            <p:spPr>
              <a:xfrm>
                <a:off x="5055433" y="2978212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9" name="流程图: 联系 88"/>
              <p:cNvSpPr/>
              <p:nvPr/>
            </p:nvSpPr>
            <p:spPr>
              <a:xfrm>
                <a:off x="4979822" y="2848325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0" name="流程图: 联系 89"/>
              <p:cNvSpPr/>
              <p:nvPr/>
            </p:nvSpPr>
            <p:spPr>
              <a:xfrm>
                <a:off x="4983461" y="3330654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1" name="乘号 90"/>
              <p:cNvSpPr/>
              <p:nvPr/>
            </p:nvSpPr>
            <p:spPr>
              <a:xfrm>
                <a:off x="4828172" y="3048083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乘号 91"/>
              <p:cNvSpPr/>
              <p:nvPr/>
            </p:nvSpPr>
            <p:spPr>
              <a:xfrm>
                <a:off x="5974812" y="3763662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流程图: 联系 92"/>
              <p:cNvSpPr/>
              <p:nvPr/>
            </p:nvSpPr>
            <p:spPr>
              <a:xfrm>
                <a:off x="6192599" y="4046533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4" name="流程图: 联系 93"/>
              <p:cNvSpPr/>
              <p:nvPr/>
            </p:nvSpPr>
            <p:spPr>
              <a:xfrm>
                <a:off x="6343784" y="3956576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5" name="流程图: 联系 94"/>
              <p:cNvSpPr/>
              <p:nvPr/>
            </p:nvSpPr>
            <p:spPr>
              <a:xfrm>
                <a:off x="6334949" y="3663331"/>
                <a:ext cx="112044" cy="11204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6" name="乘号 95"/>
              <p:cNvSpPr/>
              <p:nvPr/>
            </p:nvSpPr>
            <p:spPr>
              <a:xfrm>
                <a:off x="4692930" y="4444743"/>
                <a:ext cx="180500" cy="180500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矩形 108"/>
                  <p:cNvSpPr/>
                  <p:nvPr/>
                </p:nvSpPr>
                <p:spPr>
                  <a:xfrm>
                    <a:off x="6789895" y="4475333"/>
                    <a:ext cx="3055772" cy="3742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>
              <p:sp>
                <p:nvSpPr>
                  <p:cNvPr id="109" name="矩形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9895" y="4475333"/>
                    <a:ext cx="3055772" cy="37427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0" name="矩形 109"/>
                  <p:cNvSpPr/>
                  <p:nvPr/>
                </p:nvSpPr>
                <p:spPr>
                  <a:xfrm>
                    <a:off x="3688611" y="4925196"/>
                    <a:ext cx="3055772" cy="3742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>
              <p:sp>
                <p:nvSpPr>
                  <p:cNvPr id="110" name="矩形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8611" y="4925196"/>
                    <a:ext cx="3055772" cy="37427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/>
                <p:cNvSpPr txBox="1"/>
                <p:nvPr/>
              </p:nvSpPr>
              <p:spPr>
                <a:xfrm>
                  <a:off x="2937897" y="624876"/>
                  <a:ext cx="36237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>
            <p:sp>
              <p:nvSpPr>
                <p:cNvPr id="112" name="文本框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897" y="624876"/>
                  <a:ext cx="362370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47" t="-2174" r="-1347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/>
                <p:cNvSpPr txBox="1"/>
                <p:nvPr/>
              </p:nvSpPr>
              <p:spPr>
                <a:xfrm>
                  <a:off x="2944543" y="1057908"/>
                  <a:ext cx="18958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 smtClean="0"/>
                </a:p>
              </p:txBody>
            </p:sp>
          </mc:Choice>
          <mc:Fallback>
            <p:sp>
              <p:nvSpPr>
                <p:cNvPr id="113" name="文本框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543" y="1057908"/>
                  <a:ext cx="189585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859" t="-2174" r="-3215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/>
                <p:cNvSpPr txBox="1"/>
                <p:nvPr/>
              </p:nvSpPr>
              <p:spPr>
                <a:xfrm>
                  <a:off x="7025974" y="686431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4" y="686431"/>
                  <a:ext cx="2270831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/>
                <p:cNvSpPr txBox="1"/>
                <p:nvPr/>
              </p:nvSpPr>
              <p:spPr>
                <a:xfrm>
                  <a:off x="7025973" y="992734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3" y="992734"/>
                  <a:ext cx="135703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文本框 115"/>
                <p:cNvSpPr txBox="1"/>
                <p:nvPr/>
              </p:nvSpPr>
              <p:spPr>
                <a:xfrm>
                  <a:off x="7025974" y="1461232"/>
                  <a:ext cx="22708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:r>
                    <a:rPr lang="en-US" altLang="zh-CN" sz="1400" b="1" dirty="0" smtClean="0"/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16" name="文本框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4" y="1461232"/>
                  <a:ext cx="2270831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826" t="-2222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/>
                <p:cNvSpPr txBox="1"/>
                <p:nvPr/>
              </p:nvSpPr>
              <p:spPr>
                <a:xfrm>
                  <a:off x="7025973" y="1767535"/>
                  <a:ext cx="135703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:r>
                    <a:rPr lang="en-US" altLang="zh-CN" sz="1400" b="1" dirty="0" smtClean="0"/>
                    <a:t>Where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973" y="1767535"/>
                  <a:ext cx="1357039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072" t="-25714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14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224379" y="491528"/>
            <a:ext cx="11718597" cy="6060182"/>
            <a:chOff x="444815" y="458871"/>
            <a:chExt cx="11718597" cy="60601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36" y="458871"/>
              <a:ext cx="10792754" cy="3607251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5953603" y="4091575"/>
              <a:ext cx="382110" cy="104321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5018608" y="4406580"/>
                  <a:ext cx="2232854" cy="796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608" y="4406580"/>
                  <a:ext cx="2232854" cy="7966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/>
            <p:cNvCxnSpPr/>
            <p:nvPr/>
          </p:nvCxnSpPr>
          <p:spPr>
            <a:xfrm>
              <a:off x="6142944" y="3340552"/>
              <a:ext cx="0" cy="75043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973553" y="4169593"/>
                  <a:ext cx="342210" cy="1685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53" y="4169593"/>
                  <a:ext cx="342210" cy="1685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57" t="-3571" r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/>
            <p:cNvCxnSpPr/>
            <p:nvPr/>
          </p:nvCxnSpPr>
          <p:spPr>
            <a:xfrm flipH="1">
              <a:off x="5685744" y="3629025"/>
              <a:ext cx="457200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685744" y="3629025"/>
              <a:ext cx="0" cy="730742"/>
            </a:xfrm>
            <a:prstGeom prst="straightConnector1">
              <a:avLst/>
            </a:prstGeom>
            <a:ln>
              <a:solidFill>
                <a:schemeClr val="bg2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6604907" y="3629025"/>
              <a:ext cx="0" cy="730742"/>
            </a:xfrm>
            <a:prstGeom prst="straightConnector1">
              <a:avLst/>
            </a:prstGeom>
            <a:ln>
              <a:solidFill>
                <a:schemeClr val="bg2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6142944" y="3629025"/>
              <a:ext cx="457200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5772210" y="3848577"/>
              <a:ext cx="291885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6234173" y="3848577"/>
              <a:ext cx="291885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圆角矩形 24"/>
            <p:cNvSpPr/>
            <p:nvPr/>
          </p:nvSpPr>
          <p:spPr>
            <a:xfrm>
              <a:off x="3443154" y="4071876"/>
              <a:ext cx="1357879" cy="3074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3455665" y="4120701"/>
                  <a:ext cx="1345368" cy="208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](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665" y="4120701"/>
                  <a:ext cx="1345368" cy="20845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64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圆角矩形 23"/>
            <p:cNvSpPr/>
            <p:nvPr/>
          </p:nvSpPr>
          <p:spPr>
            <a:xfrm>
              <a:off x="1412301" y="4073339"/>
              <a:ext cx="1835085" cy="311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412301" y="4128619"/>
                  <a:ext cx="1843262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301" y="4128619"/>
                  <a:ext cx="1843262" cy="1926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3" t="-6452" r="-993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>
              <a:stCxn id="24" idx="3"/>
              <a:endCxn id="22" idx="1"/>
            </p:cNvCxnSpPr>
            <p:nvPr/>
          </p:nvCxnSpPr>
          <p:spPr>
            <a:xfrm flipV="1">
              <a:off x="3247386" y="4224929"/>
              <a:ext cx="208279" cy="3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4801033" y="4216552"/>
              <a:ext cx="1163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5309660" y="5256088"/>
                  <a:ext cx="156389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](1)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](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660" y="5256088"/>
                  <a:ext cx="1563890" cy="1846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81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1319392" y="5538207"/>
                  <a:ext cx="2909707" cy="9808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392" y="5538207"/>
                  <a:ext cx="2909707" cy="98084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4175764" y="5626457"/>
                  <a:ext cx="704937" cy="7294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764" y="5626457"/>
                  <a:ext cx="704937" cy="72943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/>
            <p:cNvCxnSpPr/>
            <p:nvPr/>
          </p:nvCxnSpPr>
          <p:spPr>
            <a:xfrm flipV="1">
              <a:off x="2078343" y="4925956"/>
              <a:ext cx="0" cy="38757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1534624" y="5313532"/>
              <a:ext cx="546100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532243" y="5308770"/>
              <a:ext cx="0" cy="598262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233862" y="5282435"/>
              <a:ext cx="0" cy="626837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3062285" y="5288188"/>
              <a:ext cx="1176342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3062285" y="4905374"/>
              <a:ext cx="0" cy="38757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/>
                <p:cNvSpPr/>
                <p:nvPr/>
              </p:nvSpPr>
              <p:spPr>
                <a:xfrm>
                  <a:off x="7222316" y="4122688"/>
                  <a:ext cx="4941096" cy="4030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500" b="1" dirty="0" smtClean="0">
                      <a:ea typeface="Cambria Math" panose="02040503050406030204" pitchFamily="18" charset="0"/>
                    </a:rPr>
                    <a:t>Where</a:t>
                  </a:r>
                  <a:r>
                    <a:rPr lang="en-US" altLang="zh-CN" sz="1500" dirty="0" smtClean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1500" dirty="0" smtClean="0"/>
                    <a:t>=</a:t>
                  </a:r>
                  <a14:m>
                    <m:oMath xmlns:m="http://schemas.openxmlformats.org/officeDocument/2006/math"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a14:m>
                  <a:endParaRPr lang="zh-CN" altLang="en-US" sz="1500" dirty="0"/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16" y="4122688"/>
                  <a:ext cx="4941096" cy="40305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94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圆角矩形 60"/>
            <p:cNvSpPr/>
            <p:nvPr/>
          </p:nvSpPr>
          <p:spPr>
            <a:xfrm>
              <a:off x="3443154" y="4596373"/>
              <a:ext cx="1357879" cy="3090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3440425" y="4644573"/>
                  <a:ext cx="1367939" cy="208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425" y="4644573"/>
                  <a:ext cx="1367939" cy="20845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圆角矩形 62"/>
            <p:cNvSpPr/>
            <p:nvPr/>
          </p:nvSpPr>
          <p:spPr>
            <a:xfrm>
              <a:off x="1412301" y="4597211"/>
              <a:ext cx="1835085" cy="311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1424722" y="4654984"/>
                  <a:ext cx="1849032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722" y="4654984"/>
                  <a:ext cx="1849032" cy="19261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6250" r="-990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接箭头连接符 64"/>
            <p:cNvCxnSpPr>
              <a:stCxn id="63" idx="3"/>
              <a:endCxn id="62" idx="1"/>
            </p:cNvCxnSpPr>
            <p:nvPr/>
          </p:nvCxnSpPr>
          <p:spPr>
            <a:xfrm flipV="1">
              <a:off x="3247386" y="4748801"/>
              <a:ext cx="193039" cy="3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圆角矩形 72"/>
            <p:cNvSpPr/>
            <p:nvPr/>
          </p:nvSpPr>
          <p:spPr>
            <a:xfrm>
              <a:off x="2308225" y="4073338"/>
              <a:ext cx="511174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1412301" y="4066122"/>
              <a:ext cx="40713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93704" y="4066122"/>
              <a:ext cx="250954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3443153" y="4066122"/>
              <a:ext cx="40713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4339071" y="4061824"/>
              <a:ext cx="38006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336896" y="5057803"/>
              <a:ext cx="632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extend</a:t>
              </a:r>
              <a:endParaRPr lang="zh-CN" altLang="en-US" sz="1200" dirty="0"/>
            </a:p>
          </p:txBody>
        </p:sp>
        <p:sp>
          <p:nvSpPr>
            <p:cNvPr id="79" name="左弧形箭头 78"/>
            <p:cNvSpPr/>
            <p:nvPr/>
          </p:nvSpPr>
          <p:spPr>
            <a:xfrm>
              <a:off x="1014507" y="4198661"/>
              <a:ext cx="382800" cy="64644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44815" y="4367574"/>
              <a:ext cx="6139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/>
                <a:t>extend</a:t>
              </a:r>
              <a:endParaRPr lang="zh-CN" altLang="en-US" sz="1200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V="1">
              <a:off x="4802429" y="4753821"/>
              <a:ext cx="2782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7332491" y="4556156"/>
                  <a:ext cx="4462375" cy="3271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1500" b="1" dirty="0" smtClean="0"/>
                    <a:t>So </a:t>
                  </a:r>
                  <a14:m>
                    <m:oMath xmlns:m="http://schemas.openxmlformats.org/officeDocument/2006/math">
                      <m:r>
                        <a:rPr lang="zh-CN" altLang="en-US" sz="1500" b="0" i="1" smtClean="0">
                          <a:latin typeface="Cambria Math" panose="02040503050406030204" pitchFamily="18" charset="0"/>
                        </a:rPr>
                        <m:t>𝒥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.×</m:t>
                              </m:r>
                              <m:func>
                                <m:func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unc>
                                <m:func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a14:m>
                  <a:endParaRPr lang="zh-CN" altLang="en-US" sz="1500" dirty="0"/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491" y="4556156"/>
                  <a:ext cx="4462375" cy="32714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596" t="-111321" b="-1735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498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8993492" y="5412302"/>
            <a:ext cx="3036583" cy="1217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292705" y="5412302"/>
            <a:ext cx="3420145" cy="1217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"/>
            <a:ext cx="12235621" cy="632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052560" y="5055594"/>
                <a:ext cx="2088329" cy="276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zh-CN" altLang="en-US" sz="1200" b="0" i="1" smtClean="0">
                          <a:latin typeface="Cambria Math" panose="02040503050406030204" pitchFamily="18" charset="0"/>
                        </a:rPr>
                        <m:t>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num>
                                    <m:den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box>
                            </m:e>
                          </m:box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0" y="5055594"/>
                <a:ext cx="2088329" cy="276422"/>
              </a:xfrm>
              <a:prstGeom prst="rect">
                <a:avLst/>
              </a:prstGeom>
              <a:blipFill rotWithShape="0">
                <a:blip r:embed="rId3"/>
                <a:stretch>
                  <a:fillRect l="-145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947322" y="5435162"/>
                <a:ext cx="2339551" cy="366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𝒥</m:t>
                              </m:r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m:rPr>
                              <m:nor/>
                            </m:rPr>
                            <a:rPr lang="zh-CN" altLang="en-US" sz="1200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5435162"/>
                <a:ext cx="2339551" cy="3660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947322" y="5749684"/>
                <a:ext cx="3177537" cy="418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−1]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5749684"/>
                <a:ext cx="3177537" cy="4188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128760" y="6106728"/>
                <a:ext cx="8335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760" y="6106728"/>
                <a:ext cx="83356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38462" r="-38462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947322" y="6210694"/>
                <a:ext cx="2710742" cy="418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[2]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6210694"/>
                <a:ext cx="2710742" cy="4188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680139" y="5445774"/>
                <a:ext cx="1783180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139" y="5445774"/>
                <a:ext cx="1783180" cy="3448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663643" y="5772290"/>
                <a:ext cx="2078133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43" y="5772290"/>
                <a:ext cx="2078133" cy="3448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664844" y="6216578"/>
                <a:ext cx="1621085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[0]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844" y="6216578"/>
                <a:ext cx="1621085" cy="34483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854426" y="6101641"/>
                <a:ext cx="8335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426" y="6101641"/>
                <a:ext cx="83356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35714" r="-35714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216637" y="5483141"/>
                <a:ext cx="1556067" cy="308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nary>
                            <m:naryPr>
                              <m:chr m:val="∑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𝑜𝑤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𝑟𝑜𝑤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box>
                                <m:box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nary>
                        </m:e>
                      </m:box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637" y="5483141"/>
                <a:ext cx="1556067" cy="308739"/>
              </a:xfrm>
              <a:prstGeom prst="rect">
                <a:avLst/>
              </a:prstGeom>
              <a:blipFill rotWithShape="0">
                <a:blip r:embed="rId12"/>
                <a:stretch>
                  <a:fillRect t="-45098" b="-90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箭头 23"/>
          <p:cNvSpPr/>
          <p:nvPr/>
        </p:nvSpPr>
        <p:spPr>
          <a:xfrm>
            <a:off x="8712850" y="5980093"/>
            <a:ext cx="280641" cy="119837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L 形 31"/>
          <p:cNvSpPr/>
          <p:nvPr/>
        </p:nvSpPr>
        <p:spPr>
          <a:xfrm>
            <a:off x="4473212" y="4743243"/>
            <a:ext cx="106136" cy="661434"/>
          </a:xfrm>
          <a:prstGeom prst="corne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81729" y="5358957"/>
            <a:ext cx="364127" cy="45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5400000">
            <a:off x="4572164" y="5686591"/>
            <a:ext cx="701325" cy="460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4900612" y="5991999"/>
            <a:ext cx="394473" cy="9316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4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/>
          <p:cNvGrpSpPr/>
          <p:nvPr/>
        </p:nvGrpSpPr>
        <p:grpSpPr>
          <a:xfrm>
            <a:off x="1840593" y="1137268"/>
            <a:ext cx="8416387" cy="4587257"/>
            <a:chOff x="2621643" y="1089643"/>
            <a:chExt cx="6827157" cy="3721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3"/>
                <p:cNvSpPr/>
                <p:nvPr/>
              </p:nvSpPr>
              <p:spPr>
                <a:xfrm>
                  <a:off x="3221470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椭圆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/>
                <p:cNvSpPr/>
                <p:nvPr/>
              </p:nvSpPr>
              <p:spPr>
                <a:xfrm>
                  <a:off x="4063077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4904685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5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3221470" y="250256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2502564"/>
                  <a:ext cx="474313" cy="474313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/>
                <p:cNvSpPr/>
                <p:nvPr/>
              </p:nvSpPr>
              <p:spPr>
                <a:xfrm>
                  <a:off x="3221470" y="3200821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3200821"/>
                  <a:ext cx="474313" cy="474313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/>
                <p:cNvSpPr/>
                <p:nvPr/>
              </p:nvSpPr>
              <p:spPr>
                <a:xfrm>
                  <a:off x="3221469" y="4336395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69" y="4336395"/>
                  <a:ext cx="474313" cy="474313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/>
                <p:cNvSpPr/>
                <p:nvPr/>
              </p:nvSpPr>
              <p:spPr>
                <a:xfrm>
                  <a:off x="4063077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/>
                <p:cNvSpPr/>
                <p:nvPr/>
              </p:nvSpPr>
              <p:spPr>
                <a:xfrm>
                  <a:off x="4063077" y="32008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3200819"/>
                  <a:ext cx="474313" cy="474313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椭圆 11"/>
                <p:cNvSpPr/>
                <p:nvPr/>
              </p:nvSpPr>
              <p:spPr>
                <a:xfrm>
                  <a:off x="4063076" y="4336395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椭圆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6" y="4336395"/>
                  <a:ext cx="474313" cy="474313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/>
                <p:cNvSpPr/>
                <p:nvPr/>
              </p:nvSpPr>
              <p:spPr>
                <a:xfrm>
                  <a:off x="4904684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/>
                <p:cNvSpPr/>
                <p:nvPr/>
              </p:nvSpPr>
              <p:spPr>
                <a:xfrm>
                  <a:off x="4904684" y="32008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椭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3200819"/>
                  <a:ext cx="474313" cy="474313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椭圆 14"/>
                <p:cNvSpPr/>
                <p:nvPr/>
              </p:nvSpPr>
              <p:spPr>
                <a:xfrm>
                  <a:off x="4904684" y="433639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椭圆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4336394"/>
                  <a:ext cx="474313" cy="474313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/>
                <p:cNvSpPr/>
                <p:nvPr/>
              </p:nvSpPr>
              <p:spPr>
                <a:xfrm>
                  <a:off x="6881207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椭圆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7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/>
                <p:cNvSpPr/>
                <p:nvPr/>
              </p:nvSpPr>
              <p:spPr>
                <a:xfrm>
                  <a:off x="7722814" y="1804306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椭圆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4" y="1804306"/>
                  <a:ext cx="474313" cy="474313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/>
                <p:cNvSpPr/>
                <p:nvPr/>
              </p:nvSpPr>
              <p:spPr>
                <a:xfrm>
                  <a:off x="6881207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椭圆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7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18"/>
                <p:cNvSpPr/>
                <p:nvPr/>
              </p:nvSpPr>
              <p:spPr>
                <a:xfrm>
                  <a:off x="6881206" y="3200818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椭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6" y="3200818"/>
                  <a:ext cx="474313" cy="474313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/>
                <p:cNvSpPr/>
                <p:nvPr/>
              </p:nvSpPr>
              <p:spPr>
                <a:xfrm>
                  <a:off x="6881205" y="433639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椭圆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5" y="4336394"/>
                  <a:ext cx="474313" cy="474313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椭圆 20"/>
                <p:cNvSpPr/>
                <p:nvPr/>
              </p:nvSpPr>
              <p:spPr>
                <a:xfrm>
                  <a:off x="7722813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椭圆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/>
                <p:cNvSpPr/>
                <p:nvPr/>
              </p:nvSpPr>
              <p:spPr>
                <a:xfrm>
                  <a:off x="7722813" y="3200818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3200818"/>
                  <a:ext cx="474313" cy="474313"/>
                </a:xfrm>
                <a:prstGeom prst="ellipse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22"/>
                <p:cNvSpPr/>
                <p:nvPr/>
              </p:nvSpPr>
              <p:spPr>
                <a:xfrm>
                  <a:off x="7722813" y="433639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4336393"/>
                  <a:ext cx="474313" cy="474313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4" idx="6"/>
              <a:endCxn id="5" idx="2"/>
            </p:cNvCxnSpPr>
            <p:nvPr/>
          </p:nvCxnSpPr>
          <p:spPr>
            <a:xfrm>
              <a:off x="3695783" y="2041464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4546638" y="20368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695782" y="2735096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546637" y="273047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3695782" y="3428729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546637" y="342410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3695782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4537389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7362455" y="20368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7362454" y="273047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7362454" y="342410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7355518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4" idx="6"/>
              <a:endCxn id="10" idx="2"/>
            </p:cNvCxnSpPr>
            <p:nvPr/>
          </p:nvCxnSpPr>
          <p:spPr>
            <a:xfrm>
              <a:off x="3695783" y="2041464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695781" y="2739720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4537389" y="2031490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4537388" y="2729746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7355518" y="2030761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7355516" y="2729017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7" idx="6"/>
              <a:endCxn id="5" idx="2"/>
            </p:cNvCxnSpPr>
            <p:nvPr/>
          </p:nvCxnSpPr>
          <p:spPr>
            <a:xfrm flipV="1">
              <a:off x="3695783" y="2041464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3695784" y="2746259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4528140" y="2048003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4528140" y="2741635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7362451" y="2027592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7362451" y="2721224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" idx="6"/>
              <a:endCxn id="11" idx="2"/>
            </p:cNvCxnSpPr>
            <p:nvPr/>
          </p:nvCxnSpPr>
          <p:spPr>
            <a:xfrm>
              <a:off x="3695783" y="2041464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537389" y="2036841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7356012" y="2062074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8" idx="6"/>
              <a:endCxn id="5" idx="2"/>
            </p:cNvCxnSpPr>
            <p:nvPr/>
          </p:nvCxnSpPr>
          <p:spPr>
            <a:xfrm flipV="1">
              <a:off x="3695783" y="2041464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V="1">
              <a:off x="4537389" y="2019600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7368889" y="2028581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" idx="6"/>
              <a:endCxn id="12" idx="2"/>
            </p:cNvCxnSpPr>
            <p:nvPr/>
          </p:nvCxnSpPr>
          <p:spPr>
            <a:xfrm>
              <a:off x="3695783" y="2041464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4532765" y="2048003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346773" y="2052627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7" idx="6"/>
              <a:endCxn id="12" idx="2"/>
            </p:cNvCxnSpPr>
            <p:nvPr/>
          </p:nvCxnSpPr>
          <p:spPr>
            <a:xfrm>
              <a:off x="3695783" y="2739721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7348994" y="2738864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4532764" y="2739719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8" idx="6"/>
            </p:cNvCxnSpPr>
            <p:nvPr/>
          </p:nvCxnSpPr>
          <p:spPr>
            <a:xfrm>
              <a:off x="3695783" y="3437977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4536883" y="3428732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7357330" y="3432762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9" idx="6"/>
              <a:endCxn id="11" idx="2"/>
            </p:cNvCxnSpPr>
            <p:nvPr/>
          </p:nvCxnSpPr>
          <p:spPr>
            <a:xfrm flipV="1">
              <a:off x="3695782" y="3437976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V="1">
              <a:off x="4538544" y="3438012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7361952" y="3437977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9" idx="6"/>
              <a:endCxn id="10" idx="2"/>
            </p:cNvCxnSpPr>
            <p:nvPr/>
          </p:nvCxnSpPr>
          <p:spPr>
            <a:xfrm flipV="1">
              <a:off x="3695782" y="2739720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4542431" y="2738864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flipV="1">
              <a:off x="7358650" y="2742725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9" idx="6"/>
              <a:endCxn id="5" idx="2"/>
            </p:cNvCxnSpPr>
            <p:nvPr/>
          </p:nvCxnSpPr>
          <p:spPr>
            <a:xfrm flipV="1">
              <a:off x="3695782" y="2041464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V="1">
              <a:off x="4533268" y="2041466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flipV="1">
              <a:off x="7361128" y="2043050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3432280" y="3848211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437565" y="4112451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3436653" y="3980000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80736" y="3848209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286021" y="4112450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285108" y="3979999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120215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125499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5124587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075496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7080781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7079869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7934288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939572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938660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5435274" y="1804306"/>
              <a:ext cx="1389653" cy="3006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rot="5400000">
              <a:off x="586495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rot="5400000">
              <a:off x="610054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rot="5400000">
              <a:off x="633613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/>
                <p:cNvSpPr/>
                <p:nvPr/>
              </p:nvSpPr>
              <p:spPr>
                <a:xfrm>
                  <a:off x="2621643" y="1915950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1" name="矩形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1915950"/>
                  <a:ext cx="251029" cy="25102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/>
                <p:cNvSpPr/>
                <p:nvPr/>
              </p:nvSpPr>
              <p:spPr>
                <a:xfrm>
                  <a:off x="2621643" y="2604958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2" name="矩形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2604958"/>
                  <a:ext cx="251029" cy="25102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/>
                <p:cNvSpPr/>
                <p:nvPr/>
              </p:nvSpPr>
              <p:spPr>
                <a:xfrm>
                  <a:off x="2621643" y="3303214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3" name="矩形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3303214"/>
                  <a:ext cx="251029" cy="25102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/>
                <p:cNvSpPr/>
                <p:nvPr/>
              </p:nvSpPr>
              <p:spPr>
                <a:xfrm>
                  <a:off x="2621643" y="4447181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4" name="矩形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4447181"/>
                  <a:ext cx="251029" cy="25102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接箭头连接符 94"/>
            <p:cNvCxnSpPr/>
            <p:nvPr/>
          </p:nvCxnSpPr>
          <p:spPr>
            <a:xfrm>
              <a:off x="2872672" y="203677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2872672" y="273040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2872672" y="34240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2872672" y="457269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8197126" y="204013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8197125" y="273377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8197125" y="342740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8197125" y="457605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五边形 102"/>
                <p:cNvSpPr/>
                <p:nvPr/>
              </p:nvSpPr>
              <p:spPr>
                <a:xfrm>
                  <a:off x="8568218" y="1910994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五边形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218" y="1910994"/>
                  <a:ext cx="880582" cy="260936"/>
                </a:xfrm>
                <a:prstGeom prst="homePlate">
                  <a:avLst/>
                </a:prstGeom>
                <a:blipFill rotWithShape="0">
                  <a:blip r:embed="rId26"/>
                  <a:stretch>
                    <a:fillRect b="-1852"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椭圆 111"/>
                <p:cNvSpPr/>
                <p:nvPr/>
              </p:nvSpPr>
              <p:spPr>
                <a:xfrm>
                  <a:off x="3221470" y="11004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椭圆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1100419"/>
                  <a:ext cx="474313" cy="474313"/>
                </a:xfrm>
                <a:prstGeom prst="ellipse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矩形 112"/>
                <p:cNvSpPr/>
                <p:nvPr/>
              </p:nvSpPr>
              <p:spPr>
                <a:xfrm>
                  <a:off x="2621643" y="1212062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3" name="矩形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1212062"/>
                  <a:ext cx="251029" cy="25102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直接箭头连接符 113"/>
            <p:cNvCxnSpPr/>
            <p:nvPr/>
          </p:nvCxnSpPr>
          <p:spPr>
            <a:xfrm>
              <a:off x="2872672" y="133288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椭圆 118"/>
                <p:cNvSpPr/>
                <p:nvPr/>
              </p:nvSpPr>
              <p:spPr>
                <a:xfrm>
                  <a:off x="4063076" y="110423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椭圆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6" y="1104233"/>
                  <a:ext cx="474313" cy="474313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椭圆 119"/>
                <p:cNvSpPr/>
                <p:nvPr/>
              </p:nvSpPr>
              <p:spPr>
                <a:xfrm>
                  <a:off x="4904684" y="108964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椭圆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1089643"/>
                  <a:ext cx="474313" cy="474313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椭圆 120"/>
                <p:cNvSpPr/>
                <p:nvPr/>
              </p:nvSpPr>
              <p:spPr>
                <a:xfrm>
                  <a:off x="6863772" y="108964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椭圆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772" y="1089643"/>
                  <a:ext cx="474313" cy="474313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接箭头连接符 122"/>
            <p:cNvCxnSpPr>
              <a:stCxn id="112" idx="6"/>
              <a:endCxn id="5" idx="2"/>
            </p:cNvCxnSpPr>
            <p:nvPr/>
          </p:nvCxnSpPr>
          <p:spPr>
            <a:xfrm>
              <a:off x="3695783" y="1337576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12" idx="6"/>
              <a:endCxn id="10" idx="2"/>
            </p:cNvCxnSpPr>
            <p:nvPr/>
          </p:nvCxnSpPr>
          <p:spPr>
            <a:xfrm>
              <a:off x="3695783" y="1337576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12" idx="6"/>
              <a:endCxn id="11" idx="2"/>
            </p:cNvCxnSpPr>
            <p:nvPr/>
          </p:nvCxnSpPr>
          <p:spPr>
            <a:xfrm>
              <a:off x="3695783" y="1337576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112" idx="6"/>
              <a:endCxn id="12" idx="2"/>
            </p:cNvCxnSpPr>
            <p:nvPr/>
          </p:nvCxnSpPr>
          <p:spPr>
            <a:xfrm>
              <a:off x="3695783" y="1337576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>
              <a:off x="4534143" y="1339240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/>
            <p:nvPr/>
          </p:nvCxnSpPr>
          <p:spPr>
            <a:xfrm>
              <a:off x="4534143" y="1339240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/>
            <p:nvPr/>
          </p:nvCxnSpPr>
          <p:spPr>
            <a:xfrm>
              <a:off x="4534143" y="1339240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4534143" y="1339240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>
              <a:off x="7350568" y="1323704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>
              <a:off x="7350568" y="1323704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7350568" y="1323704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>
              <a:off x="7350568" y="1323704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五边形 139"/>
                <p:cNvSpPr/>
                <p:nvPr/>
              </p:nvSpPr>
              <p:spPr>
                <a:xfrm>
                  <a:off x="8568218" y="2610916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五边形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218" y="2610916"/>
                  <a:ext cx="880582" cy="260936"/>
                </a:xfrm>
                <a:prstGeom prst="homePlate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五边形 140"/>
                <p:cNvSpPr/>
                <p:nvPr/>
              </p:nvSpPr>
              <p:spPr>
                <a:xfrm>
                  <a:off x="8564420" y="3314031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五边形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4420" y="3314031"/>
                  <a:ext cx="880582" cy="260936"/>
                </a:xfrm>
                <a:prstGeom prst="homePlate">
                  <a:avLst/>
                </a:prstGeom>
                <a:blipFill rotWithShape="0">
                  <a:blip r:embed="rId32"/>
                  <a:stretch>
                    <a:fillRect b="-1818"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五边形 141"/>
                <p:cNvSpPr/>
                <p:nvPr/>
              </p:nvSpPr>
              <p:spPr>
                <a:xfrm>
                  <a:off x="8562609" y="4442227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五边形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609" y="4442227"/>
                  <a:ext cx="880582" cy="260936"/>
                </a:xfrm>
                <a:prstGeom prst="homePlate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832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229514" y="1371600"/>
            <a:ext cx="11536953" cy="3856422"/>
            <a:chOff x="229514" y="1371600"/>
            <a:chExt cx="11536953" cy="3856422"/>
          </a:xfrm>
        </p:grpSpPr>
        <p:sp>
          <p:nvSpPr>
            <p:cNvPr id="28" name="圆角矩形 27"/>
            <p:cNvSpPr/>
            <p:nvPr/>
          </p:nvSpPr>
          <p:spPr>
            <a:xfrm>
              <a:off x="9454861" y="2877155"/>
              <a:ext cx="1873832" cy="22799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9684" y="2901950"/>
              <a:ext cx="1855535" cy="203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5361214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连接符 8"/>
            <p:cNvCxnSpPr/>
            <p:nvPr/>
          </p:nvCxnSpPr>
          <p:spPr>
            <a:xfrm flipV="1">
              <a:off x="2399574" y="1371601"/>
              <a:ext cx="0" cy="15303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399574" y="1377525"/>
              <a:ext cx="116459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3564164" y="1371600"/>
              <a:ext cx="0" cy="3452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/>
            <p:cNvCxnSpPr/>
            <p:nvPr/>
          </p:nvCxnSpPr>
          <p:spPr>
            <a:xfrm>
              <a:off x="3564164" y="1896428"/>
              <a:ext cx="0" cy="326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3564164" y="2404428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560989" y="2908300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560989" y="3400425"/>
              <a:ext cx="0" cy="6445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连接符 32"/>
            <p:cNvCxnSpPr/>
            <p:nvPr/>
          </p:nvCxnSpPr>
          <p:spPr>
            <a:xfrm>
              <a:off x="8348632" y="2297908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334344" y="27955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8346251" y="32908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343870" y="4117183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130781" y="2300271"/>
              <a:ext cx="0" cy="575837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282" y="1627599"/>
              <a:ext cx="4911114" cy="2659824"/>
            </a:xfrm>
            <a:prstGeom prst="rect">
              <a:avLst/>
            </a:prstGeom>
          </p:spPr>
        </p:pic>
        <p:cxnSp>
          <p:nvCxnSpPr>
            <p:cNvPr id="48" name="直接连接符 47"/>
            <p:cNvCxnSpPr/>
            <p:nvPr/>
          </p:nvCxnSpPr>
          <p:spPr>
            <a:xfrm>
              <a:off x="8772525" y="2297908"/>
              <a:ext cx="236707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7578297" y="4385471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4084960" y="4733656"/>
                  <a:ext cx="7275389" cy="4943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𝒥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960" y="4733656"/>
                  <a:ext cx="7275389" cy="4943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连接符 55"/>
            <p:cNvCxnSpPr/>
            <p:nvPr/>
          </p:nvCxnSpPr>
          <p:spPr>
            <a:xfrm>
              <a:off x="8522355" y="2293145"/>
              <a:ext cx="0" cy="2107405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10585816" y="4390233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578297" y="4397379"/>
              <a:ext cx="3007519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8778875" y="2292810"/>
              <a:ext cx="0" cy="2264372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8775611" y="4513264"/>
              <a:ext cx="259644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9023350" y="4510883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470650" y="4513264"/>
              <a:ext cx="227451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6470650" y="4513264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15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62864" y="161925"/>
            <a:ext cx="11536953" cy="3774782"/>
            <a:chOff x="229514" y="1371600"/>
            <a:chExt cx="11536953" cy="3774782"/>
          </a:xfrm>
        </p:grpSpPr>
        <p:sp>
          <p:nvSpPr>
            <p:cNvPr id="5" name="圆角矩形 4"/>
            <p:cNvSpPr/>
            <p:nvPr/>
          </p:nvSpPr>
          <p:spPr>
            <a:xfrm>
              <a:off x="9454861" y="2877155"/>
              <a:ext cx="1873832" cy="22799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9684" y="2901950"/>
              <a:ext cx="1855535" cy="203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/>
            <p:cNvSpPr txBox="1"/>
            <p:nvPr/>
          </p:nvSpPr>
          <p:spPr>
            <a:xfrm>
              <a:off x="5361214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/>
            <p:cNvCxnSpPr/>
            <p:nvPr/>
          </p:nvCxnSpPr>
          <p:spPr>
            <a:xfrm flipV="1">
              <a:off x="2399574" y="1371601"/>
              <a:ext cx="0" cy="15303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399574" y="1377525"/>
              <a:ext cx="116459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564164" y="1371600"/>
              <a:ext cx="0" cy="3452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/>
            <p:nvPr/>
          </p:nvCxnSpPr>
          <p:spPr>
            <a:xfrm>
              <a:off x="3564164" y="1896428"/>
              <a:ext cx="0" cy="326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564164" y="2404428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560989" y="2908300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3560989" y="3400425"/>
              <a:ext cx="0" cy="6445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/>
            <p:cNvCxnSpPr/>
            <p:nvPr/>
          </p:nvCxnSpPr>
          <p:spPr>
            <a:xfrm>
              <a:off x="8348632" y="2297908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334344" y="27955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46251" y="32908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343870" y="4117183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1130781" y="2300271"/>
              <a:ext cx="0" cy="575837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282" y="1627599"/>
              <a:ext cx="4911114" cy="2659824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>
              <a:off x="8772525" y="2297908"/>
              <a:ext cx="236707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7578297" y="4385471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4084960" y="4652016"/>
                  <a:ext cx="7275389" cy="4943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𝒥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960" y="4652016"/>
                  <a:ext cx="7275389" cy="4943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/>
            <p:cNvCxnSpPr/>
            <p:nvPr/>
          </p:nvCxnSpPr>
          <p:spPr>
            <a:xfrm>
              <a:off x="8522355" y="2293145"/>
              <a:ext cx="0" cy="2107405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0585816" y="4390233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7578297" y="4397379"/>
              <a:ext cx="3007519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778875" y="2292810"/>
              <a:ext cx="0" cy="2264372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775611" y="4513264"/>
              <a:ext cx="259644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9023350" y="4510883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470650" y="4513264"/>
              <a:ext cx="227451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6470650" y="4513264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80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705108" y="809625"/>
            <a:ext cx="10708686" cy="4600575"/>
            <a:chOff x="1857634" y="-443206"/>
            <a:chExt cx="7565814" cy="3250361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7412831" y="1745458"/>
              <a:ext cx="0" cy="720157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139043" y="1547132"/>
              <a:ext cx="2155371" cy="918484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2139043" y="693966"/>
              <a:ext cx="0" cy="17716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2122715" y="2465616"/>
              <a:ext cx="23186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乘号 13"/>
            <p:cNvSpPr/>
            <p:nvPr/>
          </p:nvSpPr>
          <p:spPr>
            <a:xfrm>
              <a:off x="2681627" y="1659245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乘号 14"/>
            <p:cNvSpPr/>
            <p:nvPr/>
          </p:nvSpPr>
          <p:spPr>
            <a:xfrm>
              <a:off x="2886075" y="1317366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乘号 15"/>
            <p:cNvSpPr/>
            <p:nvPr/>
          </p:nvSpPr>
          <p:spPr>
            <a:xfrm>
              <a:off x="3233056" y="1571626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乘号 16"/>
            <p:cNvSpPr/>
            <p:nvPr/>
          </p:nvSpPr>
          <p:spPr>
            <a:xfrm>
              <a:off x="3469820" y="1216478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乘号 17"/>
            <p:cNvSpPr/>
            <p:nvPr/>
          </p:nvSpPr>
          <p:spPr>
            <a:xfrm>
              <a:off x="3738757" y="867454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乘号 18"/>
            <p:cNvSpPr/>
            <p:nvPr/>
          </p:nvSpPr>
          <p:spPr>
            <a:xfrm>
              <a:off x="4078058" y="930727"/>
              <a:ext cx="220436" cy="2204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3848975" y="1900532"/>
                  <a:ext cx="12174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975" y="1900532"/>
                  <a:ext cx="1217449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5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箭头连接符 31"/>
            <p:cNvCxnSpPr/>
            <p:nvPr/>
          </p:nvCxnSpPr>
          <p:spPr>
            <a:xfrm>
              <a:off x="2796268" y="1781856"/>
              <a:ext cx="0" cy="3956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996293" y="1436914"/>
              <a:ext cx="0" cy="64906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343954" y="1712605"/>
              <a:ext cx="0" cy="2304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3580038" y="1350851"/>
              <a:ext cx="0" cy="4969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3849850" y="989241"/>
              <a:ext cx="0" cy="7419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4188276" y="1062038"/>
              <a:ext cx="0" cy="5177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V="1">
              <a:off x="6882493" y="693968"/>
              <a:ext cx="0" cy="17716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866165" y="2465618"/>
              <a:ext cx="23186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弧形 51"/>
            <p:cNvSpPr/>
            <p:nvPr/>
          </p:nvSpPr>
          <p:spPr>
            <a:xfrm rot="5400000">
              <a:off x="6657610" y="116897"/>
              <a:ext cx="2624820" cy="1504613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7314246" y="2530156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246" y="2530156"/>
                  <a:ext cx="19716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6198199" y="653728"/>
                  <a:ext cx="5442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199" y="653728"/>
                  <a:ext cx="54425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4489532" y="2327115"/>
                  <a:ext cx="185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532" y="2327115"/>
                  <a:ext cx="18594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1857634" y="590455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34" y="590455"/>
                  <a:ext cx="1907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818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9226279" y="2327114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279" y="2327114"/>
                  <a:ext cx="197169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328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1103416" y="2200275"/>
            <a:ext cx="1439759" cy="272650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103416" y="2419183"/>
            <a:ext cx="0" cy="25076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080305" y="4926784"/>
            <a:ext cx="328183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乘号 8"/>
          <p:cNvSpPr/>
          <p:nvPr/>
        </p:nvSpPr>
        <p:spPr>
          <a:xfrm>
            <a:off x="1871391" y="3785443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2160768" y="3301546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/>
          <p:cNvSpPr/>
          <p:nvPr/>
        </p:nvSpPr>
        <p:spPr>
          <a:xfrm>
            <a:off x="2651886" y="3661427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乘号 11"/>
          <p:cNvSpPr/>
          <p:nvPr/>
        </p:nvSpPr>
        <p:spPr>
          <a:xfrm>
            <a:off x="2987003" y="3158749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乘号 12"/>
          <p:cNvSpPr/>
          <p:nvPr/>
        </p:nvSpPr>
        <p:spPr>
          <a:xfrm>
            <a:off x="3367658" y="2664739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乘号 13"/>
          <p:cNvSpPr/>
          <p:nvPr/>
        </p:nvSpPr>
        <p:spPr>
          <a:xfrm>
            <a:off x="3847906" y="2754296"/>
            <a:ext cx="312006" cy="3120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354271" y="1874579"/>
                <a:ext cx="1723183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271" y="1874579"/>
                <a:ext cx="1723183" cy="392066"/>
              </a:xfrm>
              <a:prstGeom prst="rect">
                <a:avLst/>
              </a:prstGeom>
              <a:blipFill rotWithShape="0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2027305" y="3197225"/>
            <a:ext cx="0" cy="710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316771" y="2664739"/>
            <a:ext cx="0" cy="7615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805677" y="2837117"/>
            <a:ext cx="0" cy="948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139831" y="2778125"/>
            <a:ext cx="0" cy="513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524899" y="2527300"/>
            <a:ext cx="0" cy="252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000734" y="2527300"/>
            <a:ext cx="0" cy="342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430308" y="4730749"/>
                <a:ext cx="263192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308" y="4730749"/>
                <a:ext cx="263192" cy="3920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05108" y="2272673"/>
                <a:ext cx="269998" cy="39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8" y="2272673"/>
                <a:ext cx="269998" cy="392066"/>
              </a:xfrm>
              <a:prstGeom prst="rect">
                <a:avLst/>
              </a:prstGeom>
              <a:blipFill rotWithShape="0">
                <a:blip r:embed="rId4"/>
                <a:stretch>
                  <a:fillRect l="-6818" r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6848763" y="809624"/>
            <a:ext cx="4565031" cy="4600576"/>
            <a:chOff x="6848763" y="809624"/>
            <a:chExt cx="4565031" cy="460057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0339608" y="3426306"/>
              <a:ext cx="0" cy="1500476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7817315" y="2419186"/>
              <a:ext cx="0" cy="2507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7794205" y="4926787"/>
              <a:ext cx="32818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弧形 23"/>
            <p:cNvSpPr/>
            <p:nvPr/>
          </p:nvSpPr>
          <p:spPr>
            <a:xfrm rot="5400000">
              <a:off x="7499015" y="1602397"/>
              <a:ext cx="3715182" cy="2129636"/>
            </a:xfrm>
            <a:prstGeom prst="arc">
              <a:avLst>
                <a:gd name="adj1" fmla="val 16864053"/>
                <a:gd name="adj2" fmla="val 4214281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0200071" y="5018134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0071" y="5018134"/>
                  <a:ext cx="279074" cy="3920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348" r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763" y="2362230"/>
                  <a:ext cx="770337" cy="3920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4720" y="4730748"/>
                  <a:ext cx="279074" cy="3920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接连接符 42"/>
          <p:cNvCxnSpPr/>
          <p:nvPr/>
        </p:nvCxnSpPr>
        <p:spPr>
          <a:xfrm flipV="1">
            <a:off x="2805677" y="2368580"/>
            <a:ext cx="0" cy="474887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3139831" y="2317780"/>
            <a:ext cx="0" cy="474887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523661" y="2272673"/>
            <a:ext cx="0" cy="3270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000145" y="2212378"/>
            <a:ext cx="0" cy="3270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2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179</Words>
  <Application>Microsoft Office PowerPoint</Application>
  <PresentationFormat>宽屏</PresentationFormat>
  <Paragraphs>190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92</cp:revision>
  <dcterms:created xsi:type="dcterms:W3CDTF">2017-10-01T06:11:36Z</dcterms:created>
  <dcterms:modified xsi:type="dcterms:W3CDTF">2017-10-03T18:15:42Z</dcterms:modified>
</cp:coreProperties>
</file>