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BCE"/>
    <a:srgbClr val="5B9BD5"/>
    <a:srgbClr val="D345EB"/>
    <a:srgbClr val="35FB4D"/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87D4-9613-4343-93D9-989372C8BAC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BB99-1E5F-4036-9B2B-630D32864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BB99-1E5F-4036-9B2B-630D328646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5.png"/><Relationship Id="rId12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2.png"/><Relationship Id="rId5" Type="http://schemas.openxmlformats.org/officeDocument/2006/relationships/image" Target="../media/image142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7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130425" y="1524097"/>
            <a:ext cx="9708088" cy="4043948"/>
            <a:chOff x="2232604" y="1317343"/>
            <a:chExt cx="7866685" cy="3276903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750480" y="3502011"/>
              <a:ext cx="6462676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798030" y="2853842"/>
              <a:ext cx="6445400" cy="1345029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0004" y="2965367"/>
              <a:ext cx="6534150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213156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39849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44682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02062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53978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40845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2711353" y="4049272"/>
              <a:ext cx="71021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4524727" y="392915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30055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4922604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527437" y="392628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5886597" y="393157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42254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720251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3423695" y="3959661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12316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730151" y="2343237"/>
              <a:ext cx="0" cy="1710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乘号 21"/>
            <p:cNvSpPr/>
            <p:nvPr/>
          </p:nvSpPr>
          <p:spPr>
            <a:xfrm>
              <a:off x="4524727" y="28435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乘号 22"/>
            <p:cNvSpPr/>
            <p:nvPr/>
          </p:nvSpPr>
          <p:spPr>
            <a:xfrm>
              <a:off x="4922604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5527437" y="2840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86597" y="284593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642254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9095911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9095911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6" t="-2857" r="-92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流程图: 联系 54"/>
            <p:cNvSpPr/>
            <p:nvPr/>
          </p:nvSpPr>
          <p:spPr>
            <a:xfrm>
              <a:off x="5223692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146945" y="3002591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乘号 56"/>
            <p:cNvSpPr/>
            <p:nvPr/>
          </p:nvSpPr>
          <p:spPr>
            <a:xfrm>
              <a:off x="4030827" y="39306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4030827" y="284496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47" t="-2222" r="-15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37" t="-2222" r="-35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/>
            <p:cNvCxnSpPr/>
            <p:nvPr/>
          </p:nvCxnSpPr>
          <p:spPr>
            <a:xfrm>
              <a:off x="5644682" y="3612356"/>
              <a:ext cx="0" cy="392907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039849" y="3729038"/>
              <a:ext cx="0" cy="276225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48319" y="3808809"/>
              <a:ext cx="0" cy="196454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6841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乘号 79"/>
            <p:cNvSpPr/>
            <p:nvPr/>
          </p:nvSpPr>
          <p:spPr>
            <a:xfrm>
              <a:off x="665117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乘号 80"/>
            <p:cNvSpPr/>
            <p:nvPr/>
          </p:nvSpPr>
          <p:spPr>
            <a:xfrm>
              <a:off x="665117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002062" y="3526631"/>
              <a:ext cx="0" cy="478632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右大括号 83"/>
            <p:cNvSpPr/>
            <p:nvPr/>
          </p:nvSpPr>
          <p:spPr>
            <a:xfrm rot="5400000">
              <a:off x="5232021" y="3464020"/>
              <a:ext cx="155791" cy="1536595"/>
            </a:xfrm>
            <a:prstGeom prst="rightBrace">
              <a:avLst>
                <a:gd name="adj1" fmla="val 189817"/>
                <a:gd name="adj2" fmla="val 50367"/>
              </a:avLst>
            </a:prstGeom>
            <a:ln w="12700">
              <a:solidFill>
                <a:srgbClr val="D345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𝒃𝒂𝒅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𝒓𝒆𝒔𝒖𝒍𝒕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D345E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0425" y="1523243"/>
            <a:ext cx="9708088" cy="4001577"/>
            <a:chOff x="1130425" y="1523243"/>
            <a:chExt cx="9708088" cy="400157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940027" y="2824163"/>
              <a:ext cx="0" cy="2072734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9523" y="4220143"/>
              <a:ext cx="7975434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8936" y="3557883"/>
              <a:ext cx="8063638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44957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94779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1189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82223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45818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02378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1721238" y="4895505"/>
              <a:ext cx="8764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乘号 15"/>
            <p:cNvSpPr/>
            <p:nvPr/>
          </p:nvSpPr>
          <p:spPr>
            <a:xfrm>
              <a:off x="3959079" y="474726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682431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4450090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196500" y="474372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5639730" y="475025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301129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296629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2600322" y="4784918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2229443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744436" y="2790128"/>
              <a:ext cx="0" cy="2110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乘号 26"/>
            <p:cNvSpPr/>
            <p:nvPr/>
          </p:nvSpPr>
          <p:spPr>
            <a:xfrm>
              <a:off x="3959079" y="340750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4450090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196500" y="340396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639730" y="341049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301129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9600268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9600268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流程图: 联系 37"/>
            <p:cNvSpPr/>
            <p:nvPr/>
          </p:nvSpPr>
          <p:spPr>
            <a:xfrm>
              <a:off x="482165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492867" y="3603821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乘号 39"/>
            <p:cNvSpPr/>
            <p:nvPr/>
          </p:nvSpPr>
          <p:spPr>
            <a:xfrm>
              <a:off x="3349569" y="474905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3349569" y="340929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47" t="-2222" r="-134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59" t="-2222" r="-32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/>
            <p:nvPr/>
          </p:nvCxnSpPr>
          <p:spPr>
            <a:xfrm>
              <a:off x="6727965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乘号 48"/>
            <p:cNvSpPr/>
            <p:nvPr/>
          </p:nvSpPr>
          <p:spPr>
            <a:xfrm>
              <a:off x="6583275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6583275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19" t="-2778" r="-170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 flipV="1">
              <a:off x="3940027" y="4926929"/>
              <a:ext cx="0" cy="284559"/>
            </a:xfrm>
            <a:prstGeom prst="line">
              <a:avLst/>
            </a:prstGeom>
            <a:ln w="12700">
              <a:solidFill>
                <a:srgbClr val="5B9BD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3910766" y="4865310"/>
              <a:ext cx="60736" cy="60736"/>
            </a:xfrm>
            <a:prstGeom prst="flowChartConnector">
              <a:avLst/>
            </a:prstGeom>
            <a:solidFill>
              <a:srgbClr val="D345EB"/>
            </a:solidFill>
            <a:ln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6" t="-1754" r="-1212" b="-87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6" t="-3571" r="-1212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/>
            <p:cNvCxnSpPr/>
            <p:nvPr/>
          </p:nvCxnSpPr>
          <p:spPr>
            <a:xfrm flipH="1">
              <a:off x="2791752" y="3253126"/>
              <a:ext cx="986393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086840" y="3253126"/>
              <a:ext cx="1024910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55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248381" y="641205"/>
            <a:ext cx="7335884" cy="5737216"/>
            <a:chOff x="2379009" y="624876"/>
            <a:chExt cx="7335884" cy="573721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379009" y="1397820"/>
              <a:ext cx="7335884" cy="4964272"/>
              <a:chOff x="2860702" y="937068"/>
              <a:chExt cx="6984965" cy="4726801"/>
            </a:xfrm>
          </p:grpSpPr>
          <p:sp>
            <p:nvSpPr>
              <p:cNvPr id="111" name="直角三角形 110"/>
              <p:cNvSpPr/>
              <p:nvPr/>
            </p:nvSpPr>
            <p:spPr>
              <a:xfrm>
                <a:off x="3444589" y="1771649"/>
                <a:ext cx="4023011" cy="3679825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3254977" y="1567771"/>
                <a:ext cx="4478059" cy="409303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419995" y="1045029"/>
                <a:ext cx="0" cy="44333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3405168" y="5478365"/>
                <a:ext cx="565465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824" r="-441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824" r="-4412"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流程图: 联系 8"/>
              <p:cNvSpPr/>
              <p:nvPr/>
            </p:nvSpPr>
            <p:spPr>
              <a:xfrm>
                <a:off x="4427733" y="280608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4521854" y="4179539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乘号 12"/>
              <p:cNvSpPr/>
              <p:nvPr/>
            </p:nvSpPr>
            <p:spPr>
              <a:xfrm>
                <a:off x="4907049" y="4344411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4009951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乘号 21"/>
              <p:cNvSpPr/>
              <p:nvPr/>
            </p:nvSpPr>
            <p:spPr>
              <a:xfrm>
                <a:off x="4570919" y="37861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乘号 22"/>
              <p:cNvSpPr/>
              <p:nvPr/>
            </p:nvSpPr>
            <p:spPr>
              <a:xfrm>
                <a:off x="4937535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乘号 23"/>
              <p:cNvSpPr/>
              <p:nvPr/>
            </p:nvSpPr>
            <p:spPr>
              <a:xfrm>
                <a:off x="4039951" y="325030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4738213" y="338286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5232480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598522" y="409244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5572700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259921" y="369593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816799" y="400551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150438" y="426063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5297859" y="405967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4782425" y="28621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4773590" y="256886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5104453" y="265990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4591941" y="231494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4922804" y="240598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5028842" y="253001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5204890" y="317523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5220525" y="228556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5193050" y="203887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5427230" y="333148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81922" y="33875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556865" y="311921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5591438" y="284033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6183172" y="255686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5280555" y="29047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5396017" y="21138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5502055" y="223785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6161184" y="279451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6462053" y="37944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6280534" y="341077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6178775" y="366452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6613238" y="370445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6604403" y="341120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6422754" y="315728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5457942" y="29379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5680282" y="309416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6034974" y="31501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5809917" y="288189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5844490" y="26030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5533607" y="26673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乘号 78"/>
              <p:cNvSpPr/>
              <p:nvPr/>
            </p:nvSpPr>
            <p:spPr>
              <a:xfrm>
                <a:off x="5809917" y="437856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乘号 79"/>
              <p:cNvSpPr/>
              <p:nvPr/>
            </p:nvSpPr>
            <p:spPr>
              <a:xfrm>
                <a:off x="5509254" y="434580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乘号 81"/>
              <p:cNvSpPr/>
              <p:nvPr/>
            </p:nvSpPr>
            <p:spPr>
              <a:xfrm>
                <a:off x="6264713" y="419687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乘号 82"/>
              <p:cNvSpPr/>
              <p:nvPr/>
            </p:nvSpPr>
            <p:spPr>
              <a:xfrm>
                <a:off x="5964050" y="4164105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444117" y="38774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805480" y="372235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6058532" y="348504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乘号 86"/>
              <p:cNvSpPr/>
              <p:nvPr/>
            </p:nvSpPr>
            <p:spPr>
              <a:xfrm>
                <a:off x="5240688" y="328723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055433" y="29782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4979822" y="28483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>
                <a:off x="4983461" y="333065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乘号 90"/>
              <p:cNvSpPr/>
              <p:nvPr/>
            </p:nvSpPr>
            <p:spPr>
              <a:xfrm>
                <a:off x="4828172" y="304808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乘号 91"/>
              <p:cNvSpPr/>
              <p:nvPr/>
            </p:nvSpPr>
            <p:spPr>
              <a:xfrm>
                <a:off x="5974812" y="376366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192599" y="404653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343784" y="395657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334949" y="366333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乘号 95"/>
              <p:cNvSpPr/>
              <p:nvPr/>
            </p:nvSpPr>
            <p:spPr>
              <a:xfrm>
                <a:off x="4692930" y="444474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248381" y="641205"/>
            <a:ext cx="9271581" cy="5737216"/>
            <a:chOff x="2248381" y="641205"/>
            <a:chExt cx="9271581" cy="573721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835772" y="1527534"/>
              <a:ext cx="0" cy="4656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820201" y="6183597"/>
              <a:ext cx="59387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824" r="-4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r="-441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联系 7"/>
            <p:cNvSpPr/>
            <p:nvPr/>
          </p:nvSpPr>
          <p:spPr>
            <a:xfrm>
              <a:off x="5494096" y="4110342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25784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575325" y="3397848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857388" y="355480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5733151" y="427862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5042758" y="329832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5582126" y="373845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5857388" y="3963585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4725968" y="39683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375197" y="428607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229267" y="337930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140170" y="397773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5033298" y="424422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834830" y="348004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488227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4907014" y="40557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6248830" y="278018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26675" y="485474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331842" y="445895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6558593" y="259741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5463597" y="47797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969914" y="458215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083523" y="5073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4730506" y="4487368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988739" y="471771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6479878" y="42280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乘号 33"/>
            <p:cNvSpPr/>
            <p:nvPr/>
          </p:nvSpPr>
          <p:spPr>
            <a:xfrm>
              <a:off x="4019550" y="28442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4277783" y="30745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4717446" y="28026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197499" y="355858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187569" y="406173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6121924" y="421338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4011282" y="38477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5688473" y="279444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6075369" y="310947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5239398" y="274943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6610141" y="314381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6257124" y="349613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乘号 45"/>
            <p:cNvSpPr/>
            <p:nvPr/>
          </p:nvSpPr>
          <p:spPr>
            <a:xfrm>
              <a:off x="6515357" y="372648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4938514" y="248447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5909541" y="247626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5460466" y="243124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83919" y="3063992"/>
              <a:ext cx="1548369" cy="1548369"/>
            </a:xfrm>
            <a:prstGeom prst="ellipse">
              <a:avLst/>
            </a:prstGeom>
            <a:noFill/>
            <a:ln w="38100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曲线连接符 52"/>
            <p:cNvCxnSpPr/>
            <p:nvPr/>
          </p:nvCxnSpPr>
          <p:spPr>
            <a:xfrm rot="10800000" flipV="1">
              <a:off x="6071757" y="3505569"/>
              <a:ext cx="894710" cy="293481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80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600613" y="1626942"/>
            <a:ext cx="6267162" cy="4018252"/>
            <a:chOff x="2600613" y="1626942"/>
            <a:chExt cx="6267162" cy="401825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任意多边形 8"/>
            <p:cNvSpPr/>
            <p:nvPr/>
          </p:nvSpPr>
          <p:spPr>
            <a:xfrm>
              <a:off x="4367892" y="2506436"/>
              <a:ext cx="3673929" cy="2359477"/>
            </a:xfrm>
            <a:custGeom>
              <a:avLst/>
              <a:gdLst>
                <a:gd name="connsiteX0" fmla="*/ 0 w 3816010"/>
                <a:gd name="connsiteY0" fmla="*/ 0 h 1788423"/>
                <a:gd name="connsiteX1" fmla="*/ 187779 w 3816010"/>
                <a:gd name="connsiteY1" fmla="*/ 571500 h 1788423"/>
                <a:gd name="connsiteX2" fmla="*/ 432707 w 3816010"/>
                <a:gd name="connsiteY2" fmla="*/ 326571 h 1788423"/>
                <a:gd name="connsiteX3" fmla="*/ 604157 w 3816010"/>
                <a:gd name="connsiteY3" fmla="*/ 816429 h 1788423"/>
                <a:gd name="connsiteX4" fmla="*/ 783771 w 3816010"/>
                <a:gd name="connsiteY4" fmla="*/ 693964 h 1788423"/>
                <a:gd name="connsiteX5" fmla="*/ 947057 w 3816010"/>
                <a:gd name="connsiteY5" fmla="*/ 1208314 h 1788423"/>
                <a:gd name="connsiteX6" fmla="*/ 1110343 w 3816010"/>
                <a:gd name="connsiteY6" fmla="*/ 1045029 h 1788423"/>
                <a:gd name="connsiteX7" fmla="*/ 1363436 w 3816010"/>
                <a:gd name="connsiteY7" fmla="*/ 1567543 h 1788423"/>
                <a:gd name="connsiteX8" fmla="*/ 1526721 w 3816010"/>
                <a:gd name="connsiteY8" fmla="*/ 1387929 h 1788423"/>
                <a:gd name="connsiteX9" fmla="*/ 1812471 w 3816010"/>
                <a:gd name="connsiteY9" fmla="*/ 1787979 h 1788423"/>
                <a:gd name="connsiteX10" fmla="*/ 2032907 w 3816010"/>
                <a:gd name="connsiteY10" fmla="*/ 1469571 h 1788423"/>
                <a:gd name="connsiteX11" fmla="*/ 2196193 w 3816010"/>
                <a:gd name="connsiteY11" fmla="*/ 1616529 h 1788423"/>
                <a:gd name="connsiteX12" fmla="*/ 2416629 w 3816010"/>
                <a:gd name="connsiteY12" fmla="*/ 1183821 h 1788423"/>
                <a:gd name="connsiteX13" fmla="*/ 2653393 w 3816010"/>
                <a:gd name="connsiteY13" fmla="*/ 1347107 h 1788423"/>
                <a:gd name="connsiteX14" fmla="*/ 2873829 w 3816010"/>
                <a:gd name="connsiteY14" fmla="*/ 865414 h 1788423"/>
                <a:gd name="connsiteX15" fmla="*/ 2996293 w 3816010"/>
                <a:gd name="connsiteY15" fmla="*/ 1110343 h 1788423"/>
                <a:gd name="connsiteX16" fmla="*/ 3257550 w 3816010"/>
                <a:gd name="connsiteY16" fmla="*/ 563336 h 1788423"/>
                <a:gd name="connsiteX17" fmla="*/ 3477986 w 3816010"/>
                <a:gd name="connsiteY17" fmla="*/ 824593 h 1788423"/>
                <a:gd name="connsiteX18" fmla="*/ 3780064 w 3816010"/>
                <a:gd name="connsiteY18" fmla="*/ 122464 h 1788423"/>
                <a:gd name="connsiteX19" fmla="*/ 3788229 w 3816010"/>
                <a:gd name="connsiteY19" fmla="*/ 97971 h 1788423"/>
                <a:gd name="connsiteX20" fmla="*/ 3812721 w 3816010"/>
                <a:gd name="connsiteY20" fmla="*/ 24493 h 17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6010" h="1788423">
                  <a:moveTo>
                    <a:pt x="0" y="0"/>
                  </a:moveTo>
                  <a:cubicBezTo>
                    <a:pt x="57830" y="258536"/>
                    <a:pt x="115661" y="517072"/>
                    <a:pt x="187779" y="571500"/>
                  </a:cubicBezTo>
                  <a:cubicBezTo>
                    <a:pt x="259897" y="625928"/>
                    <a:pt x="363311" y="285750"/>
                    <a:pt x="432707" y="326571"/>
                  </a:cubicBezTo>
                  <a:cubicBezTo>
                    <a:pt x="502103" y="367392"/>
                    <a:pt x="545646" y="755197"/>
                    <a:pt x="604157" y="816429"/>
                  </a:cubicBezTo>
                  <a:cubicBezTo>
                    <a:pt x="662668" y="877661"/>
                    <a:pt x="726621" y="628650"/>
                    <a:pt x="783771" y="693964"/>
                  </a:cubicBezTo>
                  <a:cubicBezTo>
                    <a:pt x="840921" y="759278"/>
                    <a:pt x="892628" y="1149803"/>
                    <a:pt x="947057" y="1208314"/>
                  </a:cubicBezTo>
                  <a:cubicBezTo>
                    <a:pt x="1001486" y="1266825"/>
                    <a:pt x="1040947" y="985158"/>
                    <a:pt x="1110343" y="1045029"/>
                  </a:cubicBezTo>
                  <a:cubicBezTo>
                    <a:pt x="1179739" y="1104900"/>
                    <a:pt x="1294040" y="1510393"/>
                    <a:pt x="1363436" y="1567543"/>
                  </a:cubicBezTo>
                  <a:cubicBezTo>
                    <a:pt x="1432832" y="1624693"/>
                    <a:pt x="1451882" y="1351190"/>
                    <a:pt x="1526721" y="1387929"/>
                  </a:cubicBezTo>
                  <a:cubicBezTo>
                    <a:pt x="1601560" y="1424668"/>
                    <a:pt x="1728107" y="1774372"/>
                    <a:pt x="1812471" y="1787979"/>
                  </a:cubicBezTo>
                  <a:cubicBezTo>
                    <a:pt x="1896835" y="1801586"/>
                    <a:pt x="1968953" y="1498146"/>
                    <a:pt x="2032907" y="1469571"/>
                  </a:cubicBezTo>
                  <a:cubicBezTo>
                    <a:pt x="2096861" y="1440996"/>
                    <a:pt x="2132239" y="1664154"/>
                    <a:pt x="2196193" y="1616529"/>
                  </a:cubicBezTo>
                  <a:cubicBezTo>
                    <a:pt x="2260147" y="1568904"/>
                    <a:pt x="2340429" y="1228725"/>
                    <a:pt x="2416629" y="1183821"/>
                  </a:cubicBezTo>
                  <a:cubicBezTo>
                    <a:pt x="2492829" y="1138917"/>
                    <a:pt x="2577193" y="1400175"/>
                    <a:pt x="2653393" y="1347107"/>
                  </a:cubicBezTo>
                  <a:cubicBezTo>
                    <a:pt x="2729593" y="1294039"/>
                    <a:pt x="2816679" y="904875"/>
                    <a:pt x="2873829" y="865414"/>
                  </a:cubicBezTo>
                  <a:cubicBezTo>
                    <a:pt x="2930979" y="825953"/>
                    <a:pt x="2932340" y="1160689"/>
                    <a:pt x="2996293" y="1110343"/>
                  </a:cubicBezTo>
                  <a:cubicBezTo>
                    <a:pt x="3060246" y="1059997"/>
                    <a:pt x="3177268" y="610961"/>
                    <a:pt x="3257550" y="563336"/>
                  </a:cubicBezTo>
                  <a:cubicBezTo>
                    <a:pt x="3337832" y="515711"/>
                    <a:pt x="3390901" y="898072"/>
                    <a:pt x="3477986" y="824593"/>
                  </a:cubicBezTo>
                  <a:cubicBezTo>
                    <a:pt x="3565071" y="751114"/>
                    <a:pt x="3728357" y="243568"/>
                    <a:pt x="3780064" y="122464"/>
                  </a:cubicBezTo>
                  <a:cubicBezTo>
                    <a:pt x="3831771" y="1360"/>
                    <a:pt x="3788229" y="97971"/>
                    <a:pt x="3788229" y="97971"/>
                  </a:cubicBezTo>
                  <a:cubicBezTo>
                    <a:pt x="3793672" y="81643"/>
                    <a:pt x="3826328" y="36739"/>
                    <a:pt x="3812721" y="24493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2729" y="1626942"/>
              <a:ext cx="186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Non-convex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9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913146" y="1030619"/>
            <a:ext cx="4103094" cy="4839131"/>
            <a:chOff x="1451886" y="1259220"/>
            <a:chExt cx="3028674" cy="357197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916817" y="1628552"/>
              <a:ext cx="0" cy="16559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1911279" y="3284534"/>
              <a:ext cx="2112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等腰三角形 7"/>
            <p:cNvSpPr/>
            <p:nvPr/>
          </p:nvSpPr>
          <p:spPr>
            <a:xfrm>
              <a:off x="2465370" y="167481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246972" y="192618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568187" y="202031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1207" y="258032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3444" y="277842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01328" y="286390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2214" y="266223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3132159" y="168402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468807" y="151570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362191" y="199922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54612" y="182567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3169469" y="236164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57945" y="3714997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1: </a:t>
              </a:r>
              <a:endParaRPr lang="zh-CN" altLang="en-US" sz="2400" dirty="0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17432" y="3754203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57945" y="4096818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2: 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51853" y="4490420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3: 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22449" y="415541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2752214" y="445461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6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1451886" y="510255"/>
            <a:ext cx="9025614" cy="5616185"/>
            <a:chOff x="1200426" y="228315"/>
            <a:chExt cx="9025614" cy="5616185"/>
          </a:xfrm>
        </p:grpSpPr>
        <p:grpSp>
          <p:nvGrpSpPr>
            <p:cNvPr id="10" name="组合 9"/>
            <p:cNvGrpSpPr/>
            <p:nvPr/>
          </p:nvGrpSpPr>
          <p:grpSpPr>
            <a:xfrm>
              <a:off x="1200426" y="977280"/>
              <a:ext cx="3028674" cy="2209979"/>
              <a:chOff x="1528542" y="489098"/>
              <a:chExt cx="8515612" cy="621371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2835772" y="1527534"/>
                <a:ext cx="0" cy="46560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2820201" y="6183597"/>
                <a:ext cx="59387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769" r="-769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3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等腰三角形 10"/>
            <p:cNvSpPr/>
            <p:nvPr/>
          </p:nvSpPr>
          <p:spPr>
            <a:xfrm>
              <a:off x="2213910" y="13928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1995512" y="164424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316727" y="173837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747" y="229838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81984" y="249648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9868" y="258196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754" y="238029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2880699" y="140208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3217347" y="123376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3110731" y="171728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3503152" y="154373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2918009" y="207970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995201" y="4344613"/>
              <a:ext cx="672835" cy="829619"/>
              <a:chOff x="8015120" y="4167071"/>
              <a:chExt cx="959101" cy="1182590"/>
            </a:xfrm>
          </p:grpSpPr>
          <p:sp>
            <p:nvSpPr>
              <p:cNvPr id="106" name="乘号 105"/>
              <p:cNvSpPr/>
              <p:nvPr/>
            </p:nvSpPr>
            <p:spPr>
              <a:xfrm>
                <a:off x="8015120" y="4335395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乘号 106"/>
              <p:cNvSpPr/>
              <p:nvPr/>
            </p:nvSpPr>
            <p:spPr>
              <a:xfrm>
                <a:off x="8351768" y="4167071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乘号 107"/>
              <p:cNvSpPr/>
              <p:nvPr/>
            </p:nvSpPr>
            <p:spPr>
              <a:xfrm>
                <a:off x="8245152" y="4650589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乘号 108"/>
              <p:cNvSpPr/>
              <p:nvPr/>
            </p:nvSpPr>
            <p:spPr>
              <a:xfrm>
                <a:off x="8637573" y="4477042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乘号 109"/>
              <p:cNvSpPr/>
              <p:nvPr/>
            </p:nvSpPr>
            <p:spPr>
              <a:xfrm>
                <a:off x="8052430" y="5013013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606485" y="3433057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1: </a:t>
              </a:r>
              <a:endParaRPr lang="zh-CN" altLang="en-US" sz="2000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723135" y="35422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6485" y="3814878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2: 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0393" y="4208480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3: 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28152" y="3943493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2657917" y="4242691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577928" y="228315"/>
              <a:ext cx="2428018" cy="1825617"/>
              <a:chOff x="6577928" y="228315"/>
              <a:chExt cx="2428018" cy="182561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52" name="直接箭头连接符 5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528" r="-2075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4754" r="-1147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等腰三角形 39"/>
                <p:cNvSpPr/>
                <p:nvPr/>
              </p:nvSpPr>
              <p:spPr>
                <a:xfrm>
                  <a:off x="2213910" y="1392879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995512" y="1644240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>
                  <a:off x="2316727" y="1738377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 flipV="1">
                <a:off x="6973105" y="469792"/>
                <a:ext cx="1138345" cy="1310900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579955" y="2128959"/>
              <a:ext cx="2428018" cy="2659270"/>
              <a:chOff x="6577928" y="228315"/>
              <a:chExt cx="2428018" cy="2659270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577928" y="228315"/>
                <a:ext cx="2428018" cy="2659270"/>
                <a:chOff x="1197657" y="907930"/>
                <a:chExt cx="3031443" cy="3320166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78" name="直接箭头连接符 77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文本框 79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1" name="文本框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5000" r="-13333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椭圆 65"/>
                <p:cNvSpPr/>
                <p:nvPr/>
              </p:nvSpPr>
              <p:spPr>
                <a:xfrm>
                  <a:off x="2246817" y="1392880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28420" y="1644242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349634" y="1738378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244285" y="3694326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025888" y="3945689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347102" y="4039825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6981398" y="892615"/>
                <a:ext cx="1564969" cy="81208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6579955" y="4018883"/>
              <a:ext cx="2428018" cy="1825617"/>
              <a:chOff x="6577928" y="228315"/>
              <a:chExt cx="2428018" cy="1825617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104" name="文本框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105" name="文本框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15000" r="-13333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3" name="椭圆 9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直接连接符 87"/>
              <p:cNvCxnSpPr/>
              <p:nvPr/>
            </p:nvCxnSpPr>
            <p:spPr>
              <a:xfrm flipV="1">
                <a:off x="7876253" y="538463"/>
                <a:ext cx="59649" cy="1353795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/>
                <p:cNvSpPr txBox="1"/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=1, 2, 3)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/>
            <p:cNvCxnSpPr/>
            <p:nvPr/>
          </p:nvCxnSpPr>
          <p:spPr>
            <a:xfrm flipV="1">
              <a:off x="4488180" y="1322741"/>
              <a:ext cx="1727257" cy="45795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4488180" y="2457539"/>
              <a:ext cx="1782021" cy="41196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4513218" y="3267719"/>
              <a:ext cx="1691563" cy="132883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09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298120" y="1762440"/>
            <a:ext cx="9204741" cy="4351611"/>
            <a:chOff x="996042" y="970504"/>
            <a:chExt cx="9204741" cy="4351611"/>
          </a:xfrm>
        </p:grpSpPr>
        <p:grpSp>
          <p:nvGrpSpPr>
            <p:cNvPr id="20" name="组合 19"/>
            <p:cNvGrpSpPr/>
            <p:nvPr/>
          </p:nvGrpSpPr>
          <p:grpSpPr>
            <a:xfrm>
              <a:off x="996042" y="986426"/>
              <a:ext cx="5171325" cy="4335689"/>
              <a:chOff x="996042" y="986426"/>
              <a:chExt cx="5171325" cy="433568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96042" y="986426"/>
                <a:ext cx="5171325" cy="4335689"/>
                <a:chOff x="2833007" y="1933483"/>
                <a:chExt cx="5171325" cy="433568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833007" y="1933483"/>
                  <a:ext cx="3589546" cy="2638191"/>
                  <a:chOff x="2833007" y="1933483"/>
                  <a:chExt cx="3589546" cy="2638191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833007" y="1933483"/>
                    <a:ext cx="3589546" cy="2638191"/>
                    <a:chOff x="2661621" y="1933483"/>
                    <a:chExt cx="5742466" cy="4220511"/>
                  </a:xfrm>
                </p:grpSpPr>
                <p:cxnSp>
                  <p:nvCxnSpPr>
                    <p:cNvPr id="4" name="直接箭头连接符 3"/>
                    <p:cNvCxnSpPr/>
                    <p:nvPr/>
                  </p:nvCxnSpPr>
                  <p:spPr>
                    <a:xfrm flipV="1">
                      <a:off x="3930302" y="1933483"/>
                      <a:ext cx="0" cy="344259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箭头连接符 4"/>
                    <p:cNvCxnSpPr/>
                    <p:nvPr/>
                  </p:nvCxnSpPr>
                  <p:spPr>
                    <a:xfrm>
                      <a:off x="3898575" y="5376075"/>
                      <a:ext cx="450551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2661621" y="2122716"/>
                      <a:ext cx="1142935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4952884" y="5563146"/>
                      <a:ext cx="2449889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Size of house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1" name="乘号 10"/>
                  <p:cNvSpPr/>
                  <p:nvPr/>
                </p:nvSpPr>
                <p:spPr>
                  <a:xfrm>
                    <a:off x="3876550" y="3586433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乘号 11"/>
                  <p:cNvSpPr/>
                  <p:nvPr/>
                </p:nvSpPr>
                <p:spPr>
                  <a:xfrm>
                    <a:off x="3993428" y="3162461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乘号 12"/>
                  <p:cNvSpPr/>
                  <p:nvPr/>
                </p:nvSpPr>
                <p:spPr>
                  <a:xfrm>
                    <a:off x="4265248" y="2833019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乘号 13"/>
                  <p:cNvSpPr/>
                  <p:nvPr/>
                </p:nvSpPr>
                <p:spPr>
                  <a:xfrm>
                    <a:off x="4764439" y="253731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乘号 14"/>
                  <p:cNvSpPr/>
                  <p:nvPr/>
                </p:nvSpPr>
                <p:spPr>
                  <a:xfrm>
                    <a:off x="5580868" y="230373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" name="弧形 15"/>
                <p:cNvSpPr/>
                <p:nvPr/>
              </p:nvSpPr>
              <p:spPr>
                <a:xfrm rot="16711664">
                  <a:off x="3973173" y="2238013"/>
                  <a:ext cx="3932977" cy="4129341"/>
                </a:xfrm>
                <a:prstGeom prst="arc">
                  <a:avLst>
                    <a:gd name="adj1" fmla="val 16371851"/>
                    <a:gd name="adj2" fmla="val 20916151"/>
                  </a:avLst>
                </a:prstGeom>
                <a:ln w="28575">
                  <a:solidFill>
                    <a:srgbClr val="D345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941" t="-4348" r="-110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6335485" y="970504"/>
              <a:ext cx="3865298" cy="3119898"/>
              <a:chOff x="996042" y="986426"/>
              <a:chExt cx="3865298" cy="311989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996042" y="986426"/>
                <a:ext cx="3589546" cy="2638191"/>
                <a:chOff x="2833007" y="1933483"/>
                <a:chExt cx="3589546" cy="263819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833007" y="1933483"/>
                  <a:ext cx="3589546" cy="2638191"/>
                  <a:chOff x="2661621" y="1933483"/>
                  <a:chExt cx="5742466" cy="4220511"/>
                </a:xfrm>
              </p:grpSpPr>
              <p:cxnSp>
                <p:nvCxnSpPr>
                  <p:cNvPr id="32" name="直接箭头连接符 31"/>
                  <p:cNvCxnSpPr/>
                  <p:nvPr/>
                </p:nvCxnSpPr>
                <p:spPr>
                  <a:xfrm flipV="1">
                    <a:off x="3930302" y="1933483"/>
                    <a:ext cx="0" cy="344259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>
                    <a:off x="3898575" y="5376075"/>
                    <a:ext cx="45055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661621" y="2122716"/>
                    <a:ext cx="1142935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Price</a:t>
                    </a:r>
                    <a:endParaRPr lang="zh-CN" altLang="en-US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952884" y="5563146"/>
                    <a:ext cx="2449889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Size of house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7" name="乘号 26"/>
                <p:cNvSpPr/>
                <p:nvPr/>
              </p:nvSpPr>
              <p:spPr>
                <a:xfrm>
                  <a:off x="3876550" y="3586433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乘号 27"/>
                <p:cNvSpPr/>
                <p:nvPr/>
              </p:nvSpPr>
              <p:spPr>
                <a:xfrm>
                  <a:off x="3993428" y="3162461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乘号 28"/>
                <p:cNvSpPr/>
                <p:nvPr/>
              </p:nvSpPr>
              <p:spPr>
                <a:xfrm>
                  <a:off x="4265248" y="2833019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乘号 29"/>
                <p:cNvSpPr/>
                <p:nvPr/>
              </p:nvSpPr>
              <p:spPr>
                <a:xfrm>
                  <a:off x="4764439" y="253731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乘号 30"/>
                <p:cNvSpPr/>
                <p:nvPr/>
              </p:nvSpPr>
              <p:spPr>
                <a:xfrm>
                  <a:off x="5580868" y="230373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61" t="-4348" r="-38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任意多边形 39"/>
            <p:cNvSpPr/>
            <p:nvPr/>
          </p:nvSpPr>
          <p:spPr>
            <a:xfrm rot="481302">
              <a:off x="7307035" y="1129611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73877" y="1728515"/>
            <a:ext cx="7217230" cy="5231219"/>
            <a:chOff x="3878034" y="1948586"/>
            <a:chExt cx="5978714" cy="433351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671071" y="1958383"/>
              <a:ext cx="0" cy="2151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651239" y="4110306"/>
              <a:ext cx="2816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878034" y="2076670"/>
              <a:ext cx="71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Price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10275" y="4227242"/>
              <a:ext cx="153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Size of house</a:t>
              </a:r>
              <a:endParaRPr lang="zh-CN" altLang="en-US" dirty="0"/>
            </a:p>
          </p:txBody>
        </p:sp>
        <p:sp>
          <p:nvSpPr>
            <p:cNvPr id="8" name="乘号 7"/>
            <p:cNvSpPr/>
            <p:nvPr/>
          </p:nvSpPr>
          <p:spPr>
            <a:xfrm>
              <a:off x="4921577" y="361133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5038455" y="31873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5310275" y="28579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5809466" y="25622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6625895" y="2328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81302">
              <a:off x="4849584" y="2117490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6500361">
              <a:off x="5386988" y="1812340"/>
              <a:ext cx="3997429" cy="4942091"/>
            </a:xfrm>
            <a:prstGeom prst="arc">
              <a:avLst>
                <a:gd name="adj1" fmla="val 16210530"/>
                <a:gd name="adj2" fmla="val 21455132"/>
              </a:avLst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94966" y="3047487"/>
              <a:ext cx="2728885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00615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unregulated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49649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regulated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64711" y="3168924"/>
              <a:ext cx="1302868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 big </a:t>
              </a:r>
              <a:r>
                <a:rPr lang="en-US" altLang="zh-CN" dirty="0" err="1" smtClean="0"/>
                <a:t>lamda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21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11712" y="758589"/>
            <a:ext cx="8163440" cy="4596812"/>
            <a:chOff x="1911712" y="758589"/>
            <a:chExt cx="8163440" cy="4596812"/>
          </a:xfrm>
        </p:grpSpPr>
        <p:sp>
          <p:nvSpPr>
            <p:cNvPr id="30" name="矩形 29"/>
            <p:cNvSpPr/>
            <p:nvPr/>
          </p:nvSpPr>
          <p:spPr>
            <a:xfrm>
              <a:off x="1911712" y="758589"/>
              <a:ext cx="8163440" cy="4596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545501" y="2509408"/>
              <a:ext cx="6917771" cy="1120228"/>
              <a:chOff x="1867000" y="2272644"/>
              <a:chExt cx="9553124" cy="154698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867000" y="2497644"/>
                <a:ext cx="1269164" cy="1085850"/>
                <a:chOff x="1250308" y="1405745"/>
                <a:chExt cx="1269164" cy="1085850"/>
              </a:xfrm>
            </p:grpSpPr>
            <p:sp>
              <p:nvSpPr>
                <p:cNvPr id="7" name="六边形 6"/>
                <p:cNvSpPr/>
                <p:nvPr/>
              </p:nvSpPr>
              <p:spPr>
                <a:xfrm rot="1800000">
                  <a:off x="1250308" y="1405745"/>
                  <a:ext cx="1269164" cy="1085850"/>
                </a:xfrm>
                <a:prstGeom prst="hexagon">
                  <a:avLst>
                    <a:gd name="adj" fmla="val 29182"/>
                    <a:gd name="vf" fmla="val 115470"/>
                  </a:avLst>
                </a:prstGeom>
                <a:solidFill>
                  <a:srgbClr val="428BCE"/>
                </a:solidFill>
                <a:ln>
                  <a:solidFill>
                    <a:srgbClr val="428B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 rot="5400000">
                  <a:off x="1395768" y="1891381"/>
                  <a:ext cx="585371" cy="114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 rot="5400000">
                  <a:off x="1788651" y="1891381"/>
                  <a:ext cx="585371" cy="114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 rot="10800000">
                  <a:off x="1631158" y="1895461"/>
                  <a:ext cx="507474" cy="10356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465888" y="2501782"/>
                <a:ext cx="1269164" cy="1085850"/>
                <a:chOff x="2964668" y="1404317"/>
                <a:chExt cx="1269164" cy="1085850"/>
              </a:xfrm>
            </p:grpSpPr>
            <p:sp>
              <p:nvSpPr>
                <p:cNvPr id="14" name="六边形 13"/>
                <p:cNvSpPr/>
                <p:nvPr/>
              </p:nvSpPr>
              <p:spPr>
                <a:xfrm rot="1800000">
                  <a:off x="2964668" y="1404317"/>
                  <a:ext cx="1269164" cy="1085850"/>
                </a:xfrm>
                <a:prstGeom prst="hexagon">
                  <a:avLst>
                    <a:gd name="adj" fmla="val 29182"/>
                    <a:gd name="vf" fmla="val 11547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3383737" y="1635716"/>
                  <a:ext cx="431026" cy="622267"/>
                  <a:chOff x="3383736" y="1632845"/>
                  <a:chExt cx="433593" cy="639359"/>
                </a:xfrm>
              </p:grpSpPr>
              <p:sp>
                <p:nvSpPr>
                  <p:cNvPr id="17" name="圆角矩形 16"/>
                  <p:cNvSpPr/>
                  <p:nvPr/>
                </p:nvSpPr>
                <p:spPr>
                  <a:xfrm rot="14186091">
                    <a:off x="3280854" y="1904460"/>
                    <a:ext cx="639359" cy="9613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圆角矩形 14"/>
                  <p:cNvSpPr/>
                  <p:nvPr/>
                </p:nvSpPr>
                <p:spPr>
                  <a:xfrm rot="5400000">
                    <a:off x="3134585" y="1905145"/>
                    <a:ext cx="585371" cy="8707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6" name="圆角矩形 15"/>
                  <p:cNvSpPr/>
                  <p:nvPr/>
                </p:nvSpPr>
                <p:spPr>
                  <a:xfrm rot="5400000">
                    <a:off x="3484179" y="1908212"/>
                    <a:ext cx="585371" cy="80929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42"/>
              <a:stretch/>
            </p:blipFill>
            <p:spPr>
              <a:xfrm>
                <a:off x="6628434" y="2368498"/>
                <a:ext cx="1524830" cy="1425069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170"/>
              <a:stretch/>
            </p:blipFill>
            <p:spPr>
              <a:xfrm>
                <a:off x="8278078" y="2403396"/>
                <a:ext cx="1940825" cy="135527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7718" y="2272644"/>
                <a:ext cx="1546984" cy="1546984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10461149" y="2614728"/>
                <a:ext cx="958975" cy="952393"/>
                <a:chOff x="1894114" y="1061356"/>
                <a:chExt cx="864547" cy="858613"/>
              </a:xfrm>
            </p:grpSpPr>
            <p:sp>
              <p:nvSpPr>
                <p:cNvPr id="2" name="半闭框 1"/>
                <p:cNvSpPr/>
                <p:nvPr/>
              </p:nvSpPr>
              <p:spPr>
                <a:xfrm>
                  <a:off x="1894114" y="1061356"/>
                  <a:ext cx="848673" cy="849087"/>
                </a:xfrm>
                <a:prstGeom prst="halfFrame">
                  <a:avLst>
                    <a:gd name="adj1" fmla="val 20658"/>
                    <a:gd name="adj2" fmla="val 21078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半闭框 42"/>
                <p:cNvSpPr/>
                <p:nvPr/>
              </p:nvSpPr>
              <p:spPr>
                <a:xfrm rot="10800000">
                  <a:off x="1909988" y="1434688"/>
                  <a:ext cx="848673" cy="485280"/>
                </a:xfrm>
                <a:prstGeom prst="halfFrame">
                  <a:avLst>
                    <a:gd name="adj1" fmla="val 32225"/>
                    <a:gd name="adj2" fmla="val 36968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斜纹 2"/>
                <p:cNvSpPr/>
                <p:nvPr/>
              </p:nvSpPr>
              <p:spPr>
                <a:xfrm rot="13500000">
                  <a:off x="2287655" y="1239059"/>
                  <a:ext cx="380449" cy="386780"/>
                </a:xfrm>
                <a:prstGeom prst="diagStripe">
                  <a:avLst>
                    <a:gd name="adj" fmla="val 39551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894908" y="1761852"/>
                  <a:ext cx="281554" cy="15811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 rot="5400000">
                  <a:off x="1837940" y="1684746"/>
                  <a:ext cx="292191" cy="17825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75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228</Words>
  <Application>Microsoft Office PowerPoint</Application>
  <PresentationFormat>宽屏</PresentationFormat>
  <Paragraphs>235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117</cp:revision>
  <dcterms:created xsi:type="dcterms:W3CDTF">2017-10-01T06:11:36Z</dcterms:created>
  <dcterms:modified xsi:type="dcterms:W3CDTF">2018-01-24T14:21:01Z</dcterms:modified>
</cp:coreProperties>
</file>