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345EB"/>
    <a:srgbClr val="35FB4D"/>
    <a:srgbClr val="002060"/>
    <a:srgbClr val="E4E4E4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25" d="100"/>
          <a:sy n="125" d="100"/>
        </p:scale>
        <p:origin x="-18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87D4-9613-4343-93D9-989372C8BAC0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BB99-1E5F-4036-9B2B-630D32864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BB99-1E5F-4036-9B2B-630D328646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5.png"/><Relationship Id="rId12" Type="http://schemas.openxmlformats.org/officeDocument/2006/relationships/image" Target="../media/image153.png"/><Relationship Id="rId2" Type="http://schemas.openxmlformats.org/officeDocument/2006/relationships/image" Target="../media/image139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52.png"/><Relationship Id="rId5" Type="http://schemas.openxmlformats.org/officeDocument/2006/relationships/image" Target="../media/image142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57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10719" y="1143001"/>
            <a:ext cx="5617318" cy="4233074"/>
            <a:chOff x="3310719" y="1143001"/>
            <a:chExt cx="5617318" cy="423307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/>
            <p:cNvSpPr/>
            <p:nvPr/>
          </p:nvSpPr>
          <p:spPr>
            <a:xfrm>
              <a:off x="5225570" y="1143001"/>
              <a:ext cx="1126671" cy="40205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99912" y="1412906"/>
              <a:ext cx="975399" cy="34806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804" y="1701572"/>
              <a:ext cx="813613" cy="29033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447581" y="1939868"/>
              <a:ext cx="680057" cy="242676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06029" y="2148440"/>
              <a:ext cx="563160" cy="200962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3349" y="2415472"/>
              <a:ext cx="428520" cy="15291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44872" y="2658757"/>
              <a:ext cx="302361" cy="10789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88673" y="2844932"/>
              <a:ext cx="198017" cy="7066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750186" y="3064697"/>
              <a:ext cx="74846" cy="26708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85417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圆角矩形 33"/>
            <p:cNvSpPr/>
            <p:nvPr/>
          </p:nvSpPr>
          <p:spPr>
            <a:xfrm>
              <a:off x="7385417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5527203" y="4726781"/>
              <a:ext cx="442591" cy="20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688673" y="4575208"/>
              <a:ext cx="274038" cy="159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698739" y="4464081"/>
              <a:ext cx="236317" cy="111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5697247" y="4337517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698739" y="4235482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5697246" y="4107222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697246" y="4004890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699743" y="3876225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06059" y="3774498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01496" y="3645029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5703754" y="3542741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5697245" y="3415371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701613" y="3328268"/>
              <a:ext cx="186903" cy="87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5743043" y="3191098"/>
              <a:ext cx="138747" cy="139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联系 63"/>
            <p:cNvSpPr/>
            <p:nvPr/>
          </p:nvSpPr>
          <p:spPr>
            <a:xfrm>
              <a:off x="5501962" y="491470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310719" y="1216479"/>
            <a:ext cx="5721193" cy="4159596"/>
            <a:chOff x="3310719" y="1216479"/>
            <a:chExt cx="5721193" cy="41595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圆角矩形 17"/>
            <p:cNvSpPr/>
            <p:nvPr/>
          </p:nvSpPr>
          <p:spPr>
            <a:xfrm>
              <a:off x="7797004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7797004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4455950" y="1703698"/>
              <a:ext cx="2950690" cy="3185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0648" y="1917525"/>
              <a:ext cx="2554517" cy="27575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62499" y="2146214"/>
              <a:ext cx="2130808" cy="230012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37385" y="2334999"/>
              <a:ext cx="1781032" cy="19225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90457" y="2500236"/>
              <a:ext cx="1474885" cy="159208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66764" y="2711786"/>
              <a:ext cx="1122271" cy="1211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54079" y="2904524"/>
              <a:ext cx="791867" cy="8547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668792" y="3052017"/>
              <a:ext cx="518596" cy="559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9891" y="3226121"/>
              <a:ext cx="196018" cy="21159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9" idx="3"/>
              <a:endCxn id="17" idx="7"/>
            </p:cNvCxnSpPr>
            <p:nvPr/>
          </p:nvCxnSpPr>
          <p:spPr>
            <a:xfrm flipV="1">
              <a:off x="4888069" y="3257108"/>
              <a:ext cx="1109134" cy="1165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4859121" y="4395695"/>
              <a:ext cx="55156" cy="5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4906200" y="4184249"/>
              <a:ext cx="216550" cy="22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103710" y="4017169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256605" y="3857898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409323" y="3696141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575305" y="3524362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11771" y="192326"/>
            <a:ext cx="7340527" cy="5767035"/>
            <a:chOff x="2711771" y="192326"/>
            <a:chExt cx="7340527" cy="576703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7451297">
              <a:off x="4822664" y="-343501"/>
              <a:ext cx="4693807" cy="5765461"/>
            </a:xfrm>
            <a:prstGeom prst="arc">
              <a:avLst>
                <a:gd name="adj1" fmla="val 18916013"/>
                <a:gd name="adj2" fmla="val 3501838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11771" y="-343661"/>
            <a:ext cx="6507472" cy="6303022"/>
            <a:chOff x="2711771" y="-343661"/>
            <a:chExt cx="6507472" cy="630302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075538">
              <a:off x="3683016" y="493368"/>
              <a:ext cx="5256376" cy="3582317"/>
            </a:xfrm>
            <a:prstGeom prst="arc">
              <a:avLst>
                <a:gd name="adj1" fmla="val 20192151"/>
                <a:gd name="adj2" fmla="val 541315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5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73819" y="-1676825"/>
            <a:ext cx="11464696" cy="10283479"/>
            <a:chOff x="2450119" y="-1778425"/>
            <a:chExt cx="11464696" cy="1028347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447209" y="1254909"/>
              <a:ext cx="0" cy="4089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32382" y="5344107"/>
              <a:ext cx="53517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3937021" y="385196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092501" y="4533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262937" y="305339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128958" y="216415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956458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776527" y="290956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" t="-3226" r="-694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乘号 24"/>
            <p:cNvSpPr/>
            <p:nvPr/>
          </p:nvSpPr>
          <p:spPr>
            <a:xfrm>
              <a:off x="7415445" y="243232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992431" y="291353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4804509" y="356218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6729151" y="20358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424759" y="26612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7990089" y="2155639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3582079" y="467830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16386976">
              <a:off x="4631272" y="1746032"/>
              <a:ext cx="6193396" cy="7324647"/>
            </a:xfrm>
            <a:prstGeom prst="arc">
              <a:avLst>
                <a:gd name="adj1" fmla="val 16200000"/>
                <a:gd name="adj2" fmla="val 1271135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7669842" y="167281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5365236" y="258774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557814" y="323057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834308" y="250029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5474412" y="221102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5942646" y="25707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6444555" y="220455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7125129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7597096" y="205686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4455586" y="372284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4145691" y="410404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乘号 45"/>
            <p:cNvSpPr/>
            <p:nvPr/>
          </p:nvSpPr>
          <p:spPr>
            <a:xfrm>
              <a:off x="4205359" y="347158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5366945" y="33180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4430647" y="43440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7125129" y="191855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3331567">
              <a:off x="5403032" y="-1805496"/>
              <a:ext cx="4083545" cy="4137688"/>
            </a:xfrm>
            <a:prstGeom prst="arc">
              <a:avLst>
                <a:gd name="adj1" fmla="val 20763473"/>
                <a:gd name="adj2" fmla="val 2002734"/>
              </a:avLst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 rot="15942410">
              <a:off x="6098947" y="-1398579"/>
              <a:ext cx="4167039" cy="11464696"/>
            </a:xfrm>
            <a:prstGeom prst="arc">
              <a:avLst>
                <a:gd name="adj1" fmla="val 20529498"/>
                <a:gd name="adj2" fmla="val 1617575"/>
              </a:avLst>
            </a:prstGeom>
            <a:ln w="3810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5" r="-68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0" t="-3226" r="-26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03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130425" y="1524097"/>
            <a:ext cx="9708088" cy="4043948"/>
            <a:chOff x="2232604" y="1317343"/>
            <a:chExt cx="7866685" cy="3276903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750480" y="3502011"/>
              <a:ext cx="6462676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798030" y="2853842"/>
              <a:ext cx="6445400" cy="1345029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50004" y="2965367"/>
              <a:ext cx="6534150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213156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39849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44682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002062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53978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40845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2711353" y="4049272"/>
              <a:ext cx="71021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4524727" y="392915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30055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4922604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527437" y="392628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5886597" y="393157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642254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720251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3423695" y="3959661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312316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730151" y="2343237"/>
              <a:ext cx="0" cy="1710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乘号 21"/>
            <p:cNvSpPr/>
            <p:nvPr/>
          </p:nvSpPr>
          <p:spPr>
            <a:xfrm>
              <a:off x="4524727" y="28435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乘号 22"/>
            <p:cNvSpPr/>
            <p:nvPr/>
          </p:nvSpPr>
          <p:spPr>
            <a:xfrm>
              <a:off x="4922604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5527437" y="2840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86597" y="284593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642254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9095911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9095911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46" t="-2857" r="-923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流程图: 联系 54"/>
            <p:cNvSpPr/>
            <p:nvPr/>
          </p:nvSpPr>
          <p:spPr>
            <a:xfrm>
              <a:off x="5223692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146945" y="3002591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乘号 56"/>
            <p:cNvSpPr/>
            <p:nvPr/>
          </p:nvSpPr>
          <p:spPr>
            <a:xfrm>
              <a:off x="4030827" y="39306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乘号 57"/>
            <p:cNvSpPr/>
            <p:nvPr/>
          </p:nvSpPr>
          <p:spPr>
            <a:xfrm>
              <a:off x="4030827" y="284496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47" t="-2222" r="-15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37" t="-2222" r="-35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/>
            <p:cNvCxnSpPr/>
            <p:nvPr/>
          </p:nvCxnSpPr>
          <p:spPr>
            <a:xfrm>
              <a:off x="5644682" y="3612356"/>
              <a:ext cx="0" cy="392907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039849" y="3729038"/>
              <a:ext cx="0" cy="276225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48319" y="3808809"/>
              <a:ext cx="0" cy="196454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6841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乘号 79"/>
            <p:cNvSpPr/>
            <p:nvPr/>
          </p:nvSpPr>
          <p:spPr>
            <a:xfrm>
              <a:off x="665117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乘号 80"/>
            <p:cNvSpPr/>
            <p:nvPr/>
          </p:nvSpPr>
          <p:spPr>
            <a:xfrm>
              <a:off x="665117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002062" y="3526631"/>
              <a:ext cx="0" cy="478632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右大括号 83"/>
            <p:cNvSpPr/>
            <p:nvPr/>
          </p:nvSpPr>
          <p:spPr>
            <a:xfrm rot="5400000">
              <a:off x="5232021" y="3464020"/>
              <a:ext cx="155791" cy="1536595"/>
            </a:xfrm>
            <a:prstGeom prst="rightBrace">
              <a:avLst>
                <a:gd name="adj1" fmla="val 189817"/>
                <a:gd name="adj2" fmla="val 50367"/>
              </a:avLst>
            </a:prstGeom>
            <a:ln w="12700">
              <a:solidFill>
                <a:srgbClr val="D345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𝒃𝒂𝒅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𝒓𝒆𝒔𝒖𝒍𝒕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D345EB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86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130425" y="1523243"/>
            <a:ext cx="9708088" cy="4001577"/>
            <a:chOff x="1130425" y="1523243"/>
            <a:chExt cx="9708088" cy="400157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940027" y="2824163"/>
              <a:ext cx="0" cy="2072734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9523" y="4220143"/>
              <a:ext cx="7975434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8936" y="3557883"/>
              <a:ext cx="8063638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744957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94779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41189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82223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45818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02378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1721238" y="4895505"/>
              <a:ext cx="87645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乘号 15"/>
            <p:cNvSpPr/>
            <p:nvPr/>
          </p:nvSpPr>
          <p:spPr>
            <a:xfrm>
              <a:off x="3959079" y="474726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682431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4450090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5196500" y="474372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乘号 19"/>
            <p:cNvSpPr/>
            <p:nvPr/>
          </p:nvSpPr>
          <p:spPr>
            <a:xfrm>
              <a:off x="5639730" y="475025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301129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296629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2600322" y="4784918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2229443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744436" y="2790128"/>
              <a:ext cx="0" cy="2110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乘号 26"/>
            <p:cNvSpPr/>
            <p:nvPr/>
          </p:nvSpPr>
          <p:spPr>
            <a:xfrm>
              <a:off x="3959079" y="340750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4450090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196500" y="340396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639730" y="341049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301129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9600268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9600268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流程图: 联系 37"/>
            <p:cNvSpPr/>
            <p:nvPr/>
          </p:nvSpPr>
          <p:spPr>
            <a:xfrm>
              <a:off x="482165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492867" y="3603821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乘号 39"/>
            <p:cNvSpPr/>
            <p:nvPr/>
          </p:nvSpPr>
          <p:spPr>
            <a:xfrm>
              <a:off x="3349569" y="474905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3349569" y="340929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47" t="-2222" r="-134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59" t="-2222" r="-32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/>
            <p:nvPr/>
          </p:nvCxnSpPr>
          <p:spPr>
            <a:xfrm>
              <a:off x="6727965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乘号 48"/>
            <p:cNvSpPr/>
            <p:nvPr/>
          </p:nvSpPr>
          <p:spPr>
            <a:xfrm>
              <a:off x="6583275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6583275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19" t="-2778" r="-170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>
            <a:xfrm flipV="1">
              <a:off x="3940027" y="4926929"/>
              <a:ext cx="0" cy="284559"/>
            </a:xfrm>
            <a:prstGeom prst="line">
              <a:avLst/>
            </a:prstGeom>
            <a:ln w="12700">
              <a:solidFill>
                <a:srgbClr val="5B9BD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联系 66"/>
            <p:cNvSpPr/>
            <p:nvPr/>
          </p:nvSpPr>
          <p:spPr>
            <a:xfrm>
              <a:off x="3910766" y="4865310"/>
              <a:ext cx="60736" cy="60736"/>
            </a:xfrm>
            <a:prstGeom prst="flowChartConnector">
              <a:avLst/>
            </a:prstGeom>
            <a:solidFill>
              <a:srgbClr val="D345EB"/>
            </a:solidFill>
            <a:ln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06" t="-1754" r="-1212" b="-87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06" t="-3571" r="-1212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/>
            <p:cNvCxnSpPr/>
            <p:nvPr/>
          </p:nvCxnSpPr>
          <p:spPr>
            <a:xfrm flipH="1">
              <a:off x="2791752" y="3253126"/>
              <a:ext cx="986393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4086840" y="3253126"/>
              <a:ext cx="1024910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55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2248381" y="641205"/>
            <a:ext cx="7335884" cy="5737216"/>
            <a:chOff x="2379009" y="624876"/>
            <a:chExt cx="7335884" cy="5737216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379009" y="1397820"/>
              <a:ext cx="7335884" cy="4964272"/>
              <a:chOff x="2860702" y="937068"/>
              <a:chExt cx="6984965" cy="4726801"/>
            </a:xfrm>
          </p:grpSpPr>
          <p:sp>
            <p:nvSpPr>
              <p:cNvPr id="111" name="直角三角形 110"/>
              <p:cNvSpPr/>
              <p:nvPr/>
            </p:nvSpPr>
            <p:spPr>
              <a:xfrm>
                <a:off x="3444589" y="1771649"/>
                <a:ext cx="4023011" cy="3679825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3254977" y="1567771"/>
                <a:ext cx="4478059" cy="409303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419995" y="1045029"/>
                <a:ext cx="0" cy="44333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3405168" y="5478365"/>
                <a:ext cx="565465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824" r="-441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824" r="-4412"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流程图: 联系 8"/>
              <p:cNvSpPr/>
              <p:nvPr/>
            </p:nvSpPr>
            <p:spPr>
              <a:xfrm>
                <a:off x="4427733" y="280608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4521854" y="4179539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乘号 12"/>
              <p:cNvSpPr/>
              <p:nvPr/>
            </p:nvSpPr>
            <p:spPr>
              <a:xfrm>
                <a:off x="4907049" y="4344411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4009951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乘号 21"/>
              <p:cNvSpPr/>
              <p:nvPr/>
            </p:nvSpPr>
            <p:spPr>
              <a:xfrm>
                <a:off x="4570919" y="37861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乘号 22"/>
              <p:cNvSpPr/>
              <p:nvPr/>
            </p:nvSpPr>
            <p:spPr>
              <a:xfrm>
                <a:off x="4937535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乘号 23"/>
              <p:cNvSpPr/>
              <p:nvPr/>
            </p:nvSpPr>
            <p:spPr>
              <a:xfrm>
                <a:off x="4039951" y="325030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4738213" y="338286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5232480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598522" y="409244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5572700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259921" y="369593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816799" y="400551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150438" y="426063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5297859" y="405967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联系 32"/>
              <p:cNvSpPr/>
              <p:nvPr/>
            </p:nvSpPr>
            <p:spPr>
              <a:xfrm>
                <a:off x="4782425" y="28621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>
                <a:off x="4773590" y="256886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>
                <a:off x="5104453" y="265990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>
                <a:off x="4591941" y="231494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流程图: 联系 36"/>
              <p:cNvSpPr/>
              <p:nvPr/>
            </p:nvSpPr>
            <p:spPr>
              <a:xfrm>
                <a:off x="4922804" y="240598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流程图: 联系 37"/>
              <p:cNvSpPr/>
              <p:nvPr/>
            </p:nvSpPr>
            <p:spPr>
              <a:xfrm>
                <a:off x="5028842" y="253001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流程图: 联系 38"/>
              <p:cNvSpPr/>
              <p:nvPr/>
            </p:nvSpPr>
            <p:spPr>
              <a:xfrm>
                <a:off x="5204890" y="317523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5220525" y="228556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5193050" y="203887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5427230" y="333148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5781922" y="33875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556865" y="311921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5591438" y="284033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6183172" y="255686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5280555" y="29047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5396017" y="21138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5502055" y="223785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>
                <a:off x="6161184" y="279451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>
                <a:off x="6462053" y="37944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5" name="流程图: 联系 64"/>
              <p:cNvSpPr/>
              <p:nvPr/>
            </p:nvSpPr>
            <p:spPr>
              <a:xfrm>
                <a:off x="6280534" y="341077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6" name="流程图: 联系 65"/>
              <p:cNvSpPr/>
              <p:nvPr/>
            </p:nvSpPr>
            <p:spPr>
              <a:xfrm>
                <a:off x="6178775" y="366452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6613238" y="370445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6604403" y="341120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6422754" y="315728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5457942" y="29379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5680282" y="309416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>
                <a:off x="6034974" y="31501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>
                <a:off x="5809917" y="288189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>
                <a:off x="5844490" y="26030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流程图: 联系 76"/>
              <p:cNvSpPr/>
              <p:nvPr/>
            </p:nvSpPr>
            <p:spPr>
              <a:xfrm>
                <a:off x="5533607" y="26673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9" name="乘号 78"/>
              <p:cNvSpPr/>
              <p:nvPr/>
            </p:nvSpPr>
            <p:spPr>
              <a:xfrm>
                <a:off x="5809917" y="437856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乘号 79"/>
              <p:cNvSpPr/>
              <p:nvPr/>
            </p:nvSpPr>
            <p:spPr>
              <a:xfrm>
                <a:off x="5509254" y="434580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乘号 81"/>
              <p:cNvSpPr/>
              <p:nvPr/>
            </p:nvSpPr>
            <p:spPr>
              <a:xfrm>
                <a:off x="6264713" y="419687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乘号 82"/>
              <p:cNvSpPr/>
              <p:nvPr/>
            </p:nvSpPr>
            <p:spPr>
              <a:xfrm>
                <a:off x="5964050" y="4164105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444117" y="38774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805480" y="372235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6058532" y="348504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乘号 86"/>
              <p:cNvSpPr/>
              <p:nvPr/>
            </p:nvSpPr>
            <p:spPr>
              <a:xfrm>
                <a:off x="5240688" y="328723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055433" y="29782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4979822" y="28483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>
                <a:off x="4983461" y="333065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1" name="乘号 90"/>
              <p:cNvSpPr/>
              <p:nvPr/>
            </p:nvSpPr>
            <p:spPr>
              <a:xfrm>
                <a:off x="4828172" y="304808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乘号 91"/>
              <p:cNvSpPr/>
              <p:nvPr/>
            </p:nvSpPr>
            <p:spPr>
              <a:xfrm>
                <a:off x="5974812" y="376366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192599" y="404653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6343784" y="395657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6334949" y="366333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6" name="乘号 95"/>
              <p:cNvSpPr/>
              <p:nvPr/>
            </p:nvSpPr>
            <p:spPr>
              <a:xfrm>
                <a:off x="4692930" y="444474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248381" y="641205"/>
            <a:ext cx="9271581" cy="5737216"/>
            <a:chOff x="2248381" y="641205"/>
            <a:chExt cx="9271581" cy="573721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835772" y="1527534"/>
              <a:ext cx="0" cy="46560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820201" y="6183597"/>
              <a:ext cx="59387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824" r="-441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24" r="-441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联系 7"/>
            <p:cNvSpPr/>
            <p:nvPr/>
          </p:nvSpPr>
          <p:spPr>
            <a:xfrm>
              <a:off x="5494096" y="4110342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25784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575325" y="3397848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857388" y="355480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5733151" y="427862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5042758" y="329832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5582126" y="373845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5857388" y="3963585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4725968" y="39683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5375197" y="428607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229267" y="337930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5140170" y="397773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5033298" y="424422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834830" y="348004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488227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4907014" y="40557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6248830" y="278018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26675" y="485474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331842" y="445895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6558593" y="259741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5463597" y="47797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969914" y="458215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083523" y="5073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4730506" y="4487368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988739" y="471771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6479878" y="42280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乘号 33"/>
            <p:cNvSpPr/>
            <p:nvPr/>
          </p:nvSpPr>
          <p:spPr>
            <a:xfrm>
              <a:off x="4019550" y="28442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4277783" y="30745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4717446" y="28026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197499" y="355858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187569" y="406173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6121924" y="421338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4011282" y="38477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5688473" y="279444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6075369" y="310947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5239398" y="274943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6610141" y="314381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6257124" y="349613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乘号 45"/>
            <p:cNvSpPr/>
            <p:nvPr/>
          </p:nvSpPr>
          <p:spPr>
            <a:xfrm>
              <a:off x="6515357" y="372648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4938514" y="248447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5909541" y="247626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5460466" y="243124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83919" y="3063992"/>
              <a:ext cx="1548369" cy="1548369"/>
            </a:xfrm>
            <a:prstGeom prst="ellipse">
              <a:avLst/>
            </a:prstGeom>
            <a:noFill/>
            <a:ln w="38100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曲线连接符 52"/>
            <p:cNvCxnSpPr/>
            <p:nvPr/>
          </p:nvCxnSpPr>
          <p:spPr>
            <a:xfrm rot="10800000" flipV="1">
              <a:off x="6071757" y="3505569"/>
              <a:ext cx="894710" cy="293481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80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600613" y="1626942"/>
            <a:ext cx="6267162" cy="4018252"/>
            <a:chOff x="2600613" y="1626942"/>
            <a:chExt cx="6267162" cy="401825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任意多边形 8"/>
            <p:cNvSpPr/>
            <p:nvPr/>
          </p:nvSpPr>
          <p:spPr>
            <a:xfrm>
              <a:off x="4367892" y="2506436"/>
              <a:ext cx="3673929" cy="2359477"/>
            </a:xfrm>
            <a:custGeom>
              <a:avLst/>
              <a:gdLst>
                <a:gd name="connsiteX0" fmla="*/ 0 w 3816010"/>
                <a:gd name="connsiteY0" fmla="*/ 0 h 1788423"/>
                <a:gd name="connsiteX1" fmla="*/ 187779 w 3816010"/>
                <a:gd name="connsiteY1" fmla="*/ 571500 h 1788423"/>
                <a:gd name="connsiteX2" fmla="*/ 432707 w 3816010"/>
                <a:gd name="connsiteY2" fmla="*/ 326571 h 1788423"/>
                <a:gd name="connsiteX3" fmla="*/ 604157 w 3816010"/>
                <a:gd name="connsiteY3" fmla="*/ 816429 h 1788423"/>
                <a:gd name="connsiteX4" fmla="*/ 783771 w 3816010"/>
                <a:gd name="connsiteY4" fmla="*/ 693964 h 1788423"/>
                <a:gd name="connsiteX5" fmla="*/ 947057 w 3816010"/>
                <a:gd name="connsiteY5" fmla="*/ 1208314 h 1788423"/>
                <a:gd name="connsiteX6" fmla="*/ 1110343 w 3816010"/>
                <a:gd name="connsiteY6" fmla="*/ 1045029 h 1788423"/>
                <a:gd name="connsiteX7" fmla="*/ 1363436 w 3816010"/>
                <a:gd name="connsiteY7" fmla="*/ 1567543 h 1788423"/>
                <a:gd name="connsiteX8" fmla="*/ 1526721 w 3816010"/>
                <a:gd name="connsiteY8" fmla="*/ 1387929 h 1788423"/>
                <a:gd name="connsiteX9" fmla="*/ 1812471 w 3816010"/>
                <a:gd name="connsiteY9" fmla="*/ 1787979 h 1788423"/>
                <a:gd name="connsiteX10" fmla="*/ 2032907 w 3816010"/>
                <a:gd name="connsiteY10" fmla="*/ 1469571 h 1788423"/>
                <a:gd name="connsiteX11" fmla="*/ 2196193 w 3816010"/>
                <a:gd name="connsiteY11" fmla="*/ 1616529 h 1788423"/>
                <a:gd name="connsiteX12" fmla="*/ 2416629 w 3816010"/>
                <a:gd name="connsiteY12" fmla="*/ 1183821 h 1788423"/>
                <a:gd name="connsiteX13" fmla="*/ 2653393 w 3816010"/>
                <a:gd name="connsiteY13" fmla="*/ 1347107 h 1788423"/>
                <a:gd name="connsiteX14" fmla="*/ 2873829 w 3816010"/>
                <a:gd name="connsiteY14" fmla="*/ 865414 h 1788423"/>
                <a:gd name="connsiteX15" fmla="*/ 2996293 w 3816010"/>
                <a:gd name="connsiteY15" fmla="*/ 1110343 h 1788423"/>
                <a:gd name="connsiteX16" fmla="*/ 3257550 w 3816010"/>
                <a:gd name="connsiteY16" fmla="*/ 563336 h 1788423"/>
                <a:gd name="connsiteX17" fmla="*/ 3477986 w 3816010"/>
                <a:gd name="connsiteY17" fmla="*/ 824593 h 1788423"/>
                <a:gd name="connsiteX18" fmla="*/ 3780064 w 3816010"/>
                <a:gd name="connsiteY18" fmla="*/ 122464 h 1788423"/>
                <a:gd name="connsiteX19" fmla="*/ 3788229 w 3816010"/>
                <a:gd name="connsiteY19" fmla="*/ 97971 h 1788423"/>
                <a:gd name="connsiteX20" fmla="*/ 3812721 w 3816010"/>
                <a:gd name="connsiteY20" fmla="*/ 24493 h 17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6010" h="1788423">
                  <a:moveTo>
                    <a:pt x="0" y="0"/>
                  </a:moveTo>
                  <a:cubicBezTo>
                    <a:pt x="57830" y="258536"/>
                    <a:pt x="115661" y="517072"/>
                    <a:pt x="187779" y="571500"/>
                  </a:cubicBezTo>
                  <a:cubicBezTo>
                    <a:pt x="259897" y="625928"/>
                    <a:pt x="363311" y="285750"/>
                    <a:pt x="432707" y="326571"/>
                  </a:cubicBezTo>
                  <a:cubicBezTo>
                    <a:pt x="502103" y="367392"/>
                    <a:pt x="545646" y="755197"/>
                    <a:pt x="604157" y="816429"/>
                  </a:cubicBezTo>
                  <a:cubicBezTo>
                    <a:pt x="662668" y="877661"/>
                    <a:pt x="726621" y="628650"/>
                    <a:pt x="783771" y="693964"/>
                  </a:cubicBezTo>
                  <a:cubicBezTo>
                    <a:pt x="840921" y="759278"/>
                    <a:pt x="892628" y="1149803"/>
                    <a:pt x="947057" y="1208314"/>
                  </a:cubicBezTo>
                  <a:cubicBezTo>
                    <a:pt x="1001486" y="1266825"/>
                    <a:pt x="1040947" y="985158"/>
                    <a:pt x="1110343" y="1045029"/>
                  </a:cubicBezTo>
                  <a:cubicBezTo>
                    <a:pt x="1179739" y="1104900"/>
                    <a:pt x="1294040" y="1510393"/>
                    <a:pt x="1363436" y="1567543"/>
                  </a:cubicBezTo>
                  <a:cubicBezTo>
                    <a:pt x="1432832" y="1624693"/>
                    <a:pt x="1451882" y="1351190"/>
                    <a:pt x="1526721" y="1387929"/>
                  </a:cubicBezTo>
                  <a:cubicBezTo>
                    <a:pt x="1601560" y="1424668"/>
                    <a:pt x="1728107" y="1774372"/>
                    <a:pt x="1812471" y="1787979"/>
                  </a:cubicBezTo>
                  <a:cubicBezTo>
                    <a:pt x="1896835" y="1801586"/>
                    <a:pt x="1968953" y="1498146"/>
                    <a:pt x="2032907" y="1469571"/>
                  </a:cubicBezTo>
                  <a:cubicBezTo>
                    <a:pt x="2096861" y="1440996"/>
                    <a:pt x="2132239" y="1664154"/>
                    <a:pt x="2196193" y="1616529"/>
                  </a:cubicBezTo>
                  <a:cubicBezTo>
                    <a:pt x="2260147" y="1568904"/>
                    <a:pt x="2340429" y="1228725"/>
                    <a:pt x="2416629" y="1183821"/>
                  </a:cubicBezTo>
                  <a:cubicBezTo>
                    <a:pt x="2492829" y="1138917"/>
                    <a:pt x="2577193" y="1400175"/>
                    <a:pt x="2653393" y="1347107"/>
                  </a:cubicBezTo>
                  <a:cubicBezTo>
                    <a:pt x="2729593" y="1294039"/>
                    <a:pt x="2816679" y="904875"/>
                    <a:pt x="2873829" y="865414"/>
                  </a:cubicBezTo>
                  <a:cubicBezTo>
                    <a:pt x="2930979" y="825953"/>
                    <a:pt x="2932340" y="1160689"/>
                    <a:pt x="2996293" y="1110343"/>
                  </a:cubicBezTo>
                  <a:cubicBezTo>
                    <a:pt x="3060246" y="1059997"/>
                    <a:pt x="3177268" y="610961"/>
                    <a:pt x="3257550" y="563336"/>
                  </a:cubicBezTo>
                  <a:cubicBezTo>
                    <a:pt x="3337832" y="515711"/>
                    <a:pt x="3390901" y="898072"/>
                    <a:pt x="3477986" y="824593"/>
                  </a:cubicBezTo>
                  <a:cubicBezTo>
                    <a:pt x="3565071" y="751114"/>
                    <a:pt x="3728357" y="243568"/>
                    <a:pt x="3780064" y="122464"/>
                  </a:cubicBezTo>
                  <a:cubicBezTo>
                    <a:pt x="3831771" y="1360"/>
                    <a:pt x="3788229" y="97971"/>
                    <a:pt x="3788229" y="97971"/>
                  </a:cubicBezTo>
                  <a:cubicBezTo>
                    <a:pt x="3793672" y="81643"/>
                    <a:pt x="3826328" y="36739"/>
                    <a:pt x="3812721" y="24493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02729" y="1626942"/>
              <a:ext cx="186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Non-convex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9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913146" y="1030619"/>
            <a:ext cx="4103094" cy="4839131"/>
            <a:chOff x="1451886" y="1259220"/>
            <a:chExt cx="3028674" cy="357197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916817" y="1628552"/>
              <a:ext cx="0" cy="16559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1911279" y="3284534"/>
              <a:ext cx="2112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等腰三角形 7"/>
            <p:cNvSpPr/>
            <p:nvPr/>
          </p:nvSpPr>
          <p:spPr>
            <a:xfrm>
              <a:off x="2465370" y="167481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246972" y="192618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568187" y="202031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81207" y="258032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3444" y="277842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01328" y="286390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2214" y="266223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3132159" y="168402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468807" y="151570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362191" y="199922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54612" y="182567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3169469" y="236164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57945" y="3714997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1: </a:t>
              </a:r>
              <a:endParaRPr lang="zh-CN" altLang="en-US" sz="2400" dirty="0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17432" y="3754203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57945" y="4096818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2: 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51853" y="4490420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3: 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22449" y="415541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2752214" y="445461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6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1451886" y="510255"/>
            <a:ext cx="9025614" cy="5616185"/>
            <a:chOff x="1200426" y="228315"/>
            <a:chExt cx="9025614" cy="5616185"/>
          </a:xfrm>
        </p:grpSpPr>
        <p:grpSp>
          <p:nvGrpSpPr>
            <p:cNvPr id="10" name="组合 9"/>
            <p:cNvGrpSpPr/>
            <p:nvPr/>
          </p:nvGrpSpPr>
          <p:grpSpPr>
            <a:xfrm>
              <a:off x="1200426" y="977280"/>
              <a:ext cx="3028674" cy="2209979"/>
              <a:chOff x="1528542" y="489098"/>
              <a:chExt cx="8515612" cy="621371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2835772" y="1527534"/>
                <a:ext cx="0" cy="46560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2820201" y="6183597"/>
                <a:ext cx="59387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769" r="-769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3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等腰三角形 10"/>
            <p:cNvSpPr/>
            <p:nvPr/>
          </p:nvSpPr>
          <p:spPr>
            <a:xfrm>
              <a:off x="2213910" y="13928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1995512" y="164424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316727" y="173837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747" y="229838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81984" y="249648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9868" y="258196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754" y="238029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2880699" y="140208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3217347" y="123376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3110731" y="171728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3503152" y="154373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2918009" y="207970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995201" y="4344613"/>
              <a:ext cx="672835" cy="829619"/>
              <a:chOff x="8015120" y="4167071"/>
              <a:chExt cx="959101" cy="1182590"/>
            </a:xfrm>
          </p:grpSpPr>
          <p:sp>
            <p:nvSpPr>
              <p:cNvPr id="106" name="乘号 105"/>
              <p:cNvSpPr/>
              <p:nvPr/>
            </p:nvSpPr>
            <p:spPr>
              <a:xfrm>
                <a:off x="8015120" y="4335395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乘号 106"/>
              <p:cNvSpPr/>
              <p:nvPr/>
            </p:nvSpPr>
            <p:spPr>
              <a:xfrm>
                <a:off x="8351768" y="4167071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乘号 107"/>
              <p:cNvSpPr/>
              <p:nvPr/>
            </p:nvSpPr>
            <p:spPr>
              <a:xfrm>
                <a:off x="8245152" y="4650589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乘号 108"/>
              <p:cNvSpPr/>
              <p:nvPr/>
            </p:nvSpPr>
            <p:spPr>
              <a:xfrm>
                <a:off x="8637573" y="4477042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乘号 109"/>
              <p:cNvSpPr/>
              <p:nvPr/>
            </p:nvSpPr>
            <p:spPr>
              <a:xfrm>
                <a:off x="8052430" y="5013013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606485" y="3433057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1: </a:t>
              </a:r>
              <a:endParaRPr lang="zh-CN" altLang="en-US" sz="2000" dirty="0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723135" y="35422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6485" y="3814878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2: </a:t>
              </a:r>
              <a:endParaRPr lang="zh-CN" altLang="en-US" sz="2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0393" y="4208480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3: 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28152" y="3943493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2657917" y="4242691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577928" y="228315"/>
              <a:ext cx="2428018" cy="1825617"/>
              <a:chOff x="6577928" y="228315"/>
              <a:chExt cx="2428018" cy="182561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52" name="直接箭头连接符 5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528" r="-2075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4754" r="-1147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0" name="等腰三角形 39"/>
                <p:cNvSpPr/>
                <p:nvPr/>
              </p:nvSpPr>
              <p:spPr>
                <a:xfrm>
                  <a:off x="2213910" y="1392879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1995512" y="1644240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41"/>
                <p:cNvSpPr/>
                <p:nvPr/>
              </p:nvSpPr>
              <p:spPr>
                <a:xfrm>
                  <a:off x="2316727" y="1738377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6" name="直接连接符 55"/>
              <p:cNvCxnSpPr/>
              <p:nvPr/>
            </p:nvCxnSpPr>
            <p:spPr>
              <a:xfrm flipV="1">
                <a:off x="6973105" y="469792"/>
                <a:ext cx="1138345" cy="1310900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579955" y="2128959"/>
              <a:ext cx="2428018" cy="2659270"/>
              <a:chOff x="6577928" y="228315"/>
              <a:chExt cx="2428018" cy="2659270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6577928" y="228315"/>
                <a:ext cx="2428018" cy="2659270"/>
                <a:chOff x="1197657" y="907930"/>
                <a:chExt cx="3031443" cy="3320166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78" name="直接箭头连接符 77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0" name="文本框 79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>
                  <p:sp>
                    <p:nvSpPr>
                      <p:cNvPr id="80" name="文本框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1" name="文本框 80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>
                  <p:sp>
                    <p:nvSpPr>
                      <p:cNvPr id="81" name="文本框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5000" r="-13333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椭圆 65"/>
                <p:cNvSpPr/>
                <p:nvPr/>
              </p:nvSpPr>
              <p:spPr>
                <a:xfrm>
                  <a:off x="2246817" y="1392880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028420" y="1644242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349634" y="1738378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244285" y="3694326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025888" y="3945689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2347102" y="4039825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6981398" y="892615"/>
                <a:ext cx="1564969" cy="81208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6579955" y="4018883"/>
              <a:ext cx="2428018" cy="1825617"/>
              <a:chOff x="6577928" y="228315"/>
              <a:chExt cx="2428018" cy="1825617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102" name="直接箭头连接符 10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箭头连接符 10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>
                  <p:sp>
                    <p:nvSpPr>
                      <p:cNvPr id="104" name="文本框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5" name="文本框 10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>
                  <p:sp>
                    <p:nvSpPr>
                      <p:cNvPr id="105" name="文本框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15000" r="-13333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3" name="椭圆 9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" name="直接连接符 87"/>
              <p:cNvCxnSpPr/>
              <p:nvPr/>
            </p:nvCxnSpPr>
            <p:spPr>
              <a:xfrm flipV="1">
                <a:off x="7876253" y="538463"/>
                <a:ext cx="59649" cy="1353795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/>
                <p:cNvSpPr txBox="1"/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=1, 2, 3)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/>
            <p:cNvCxnSpPr/>
            <p:nvPr/>
          </p:nvCxnSpPr>
          <p:spPr>
            <a:xfrm flipV="1">
              <a:off x="4488180" y="1322741"/>
              <a:ext cx="1727257" cy="45795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4488180" y="2457539"/>
              <a:ext cx="1782021" cy="41196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>
              <a:off x="4513218" y="3267719"/>
              <a:ext cx="1691563" cy="132883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0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211</Words>
  <Application>Microsoft Office PowerPoint</Application>
  <PresentationFormat>宽屏</PresentationFormat>
  <Paragraphs>224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104</cp:revision>
  <dcterms:created xsi:type="dcterms:W3CDTF">2017-10-01T06:11:36Z</dcterms:created>
  <dcterms:modified xsi:type="dcterms:W3CDTF">2018-01-08T06:14:21Z</dcterms:modified>
</cp:coreProperties>
</file>